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796" y="-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0DB3-15C3-4F57-A9D9-CFE3227E7C8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F42F-C132-4A07-BC29-F46C64556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0DB3-15C3-4F57-A9D9-CFE3227E7C8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F42F-C132-4A07-BC29-F46C64556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0DB3-15C3-4F57-A9D9-CFE3227E7C8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F42F-C132-4A07-BC29-F46C64556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0DB3-15C3-4F57-A9D9-CFE3227E7C8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F42F-C132-4A07-BC29-F46C64556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0DB3-15C3-4F57-A9D9-CFE3227E7C8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F42F-C132-4A07-BC29-F46C64556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0DB3-15C3-4F57-A9D9-CFE3227E7C8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F42F-C132-4A07-BC29-F46C64556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0DB3-15C3-4F57-A9D9-CFE3227E7C8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F42F-C132-4A07-BC29-F46C64556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0DB3-15C3-4F57-A9D9-CFE3227E7C8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F42F-C132-4A07-BC29-F46C64556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0DB3-15C3-4F57-A9D9-CFE3227E7C8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F42F-C132-4A07-BC29-F46C64556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0DB3-15C3-4F57-A9D9-CFE3227E7C8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F42F-C132-4A07-BC29-F46C64556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0DB3-15C3-4F57-A9D9-CFE3227E7C8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F42F-C132-4A07-BC29-F46C64556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20DB3-15C3-4F57-A9D9-CFE3227E7C8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EF42F-C132-4A07-BC29-F46C64556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76200"/>
          <a:ext cx="6629401" cy="8233477"/>
        </p:xfrm>
        <a:graphic>
          <a:graphicData uri="http://schemas.openxmlformats.org/drawingml/2006/table">
            <a:tbl>
              <a:tblPr/>
              <a:tblGrid>
                <a:gridCol w="2590800"/>
                <a:gridCol w="304800"/>
                <a:gridCol w="3733801"/>
              </a:tblGrid>
              <a:tr h="15556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Monotype Corsiv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Monotype Corsiva"/>
                          <a:ea typeface="Calibri"/>
                          <a:cs typeface="Times New Roman"/>
                        </a:rPr>
                        <a:t>Age</a:t>
                      </a:r>
                      <a:r>
                        <a:rPr lang="en-US" sz="1400" b="1" baseline="0" dirty="0" smtClean="0">
                          <a:latin typeface="Monotype Corsiva"/>
                          <a:ea typeface="Calibri"/>
                          <a:cs typeface="Times New Roman"/>
                        </a:rPr>
                        <a:t> of Contact Common Assessment </a:t>
                      </a:r>
                      <a:r>
                        <a:rPr lang="en-US" sz="1400" b="1" dirty="0" smtClean="0">
                          <a:latin typeface="Monotype Corsiva"/>
                          <a:ea typeface="Calibri"/>
                          <a:cs typeface="Times New Roman"/>
                        </a:rPr>
                        <a:t>Study Guide</a:t>
                      </a:r>
                    </a:p>
                  </a:txBody>
                  <a:tcPr marL="12372" marR="1237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29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Christopher Columbus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372" marR="12372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2372" marR="12372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*Rediscovered the Americas while searching for a faster trade route to Asia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372" marR="12372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9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Alonzo Alvarez de Pineda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372" marR="12372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2372" marR="12372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*1519 (Must Know Date) 1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European to observe and map the coastline of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Texas.  First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European to set foot on the Texas coast.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372" marR="12372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9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Hernan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Cortez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372" marR="12372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2372" marR="12372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*Aztecs thought he was a god *Captured Aztec Leader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Montezuma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*Defeated Aztecs in several bloody battles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*Renamed Aztec capitol Mexico City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*Sent Gold and Silver back to Spain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372" marR="12372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9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Estevanico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372" marR="12372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2372" marR="12372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*African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who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was part of the Navarez Expedition. </a:t>
                      </a:r>
                      <a:endParaRPr lang="en-US" sz="14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One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of the four Survivors with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Cabeza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Vaca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14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Only member of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Cabeaza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Vaca’s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group to search for the 7 Cities of Gold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Died on the search for the 7 Cities of Gold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372" marR="12372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9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Navarez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372" marR="12372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2372" marR="12372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*Was given Florida by king of Spain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 Stranded by his ships he built rafts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 Died with most of his men during a hurricane *Found no Gold 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372" marR="12372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9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Coronado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372" marR="12372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2372" marR="12372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*Found place called Cibola but no gold just adobe * Found Quivera but no gold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And then killed “the Turk” for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lying (he took him all the way to Kansas)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372" marR="12372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9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Corpus Christi de la Ysleta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372" marR="12372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2372" marR="12372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 Built in El Paso to Convert Native Americans to Christianity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*1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Spanish Mission in Texas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372" marR="12372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God, Glory and Gold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372" marR="12372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2372" marR="12372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*Convert the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natives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 Christianity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*Conquer all those they met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*Find and bring back riches to Spain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372" marR="12372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Spanish Influence on the Americas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 Conquered Aztecs  *Brought Diseases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 Introduced the Horse to Americas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*Brought Spanish Language and Culture.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52400"/>
          <a:ext cx="6553199" cy="8267956"/>
        </p:xfrm>
        <a:graphic>
          <a:graphicData uri="http://schemas.openxmlformats.org/drawingml/2006/table">
            <a:tbl>
              <a:tblPr/>
              <a:tblGrid>
                <a:gridCol w="2590800"/>
                <a:gridCol w="304800"/>
                <a:gridCol w="3657599"/>
              </a:tblGrid>
              <a:tr h="6049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Alvar</a:t>
                      </a: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Nunez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Cabeza</a:t>
                      </a: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de 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Vaca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*2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nd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in Command of Narvaez Expedition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*Escaped the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Karawankawa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with Estevanico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and the other 2 last survivors.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*Learn to use native herbs for healing and to  perform surgery.  (This keeps them alive during their escape)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*First European to explore the interior (inside) of Texas.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*Tells the story of the 7 Cities of Cibola (Gold). 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9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Friar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Marcos de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Niza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Estevanico &amp; the Search for the 7 Cities of Gold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*Friar Marcos sends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Estevanico ahead Large Cross = Big Cities Small Cross = Small Cities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*Estevanico is Killed by Zuni Pueblos when Friar Marcos arrives he sees golden roof tops and leaves to report his findings.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*Golden roof tops turn out later to be adobe houses reflecting the sunlight.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9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en-US" sz="140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en-US" sz="140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Conquering</a:t>
                      </a:r>
                      <a:r>
                        <a:rPr lang="en-US" sz="1400" baseline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the Aztecs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*defeating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the Aztecs in many battles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*starvation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*Spreading Smallpox to the Aztecs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*superior weapons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*In the beginning the Aztecs thought that Cortes was the God Quetzalcoatl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Friars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*Spanish priests who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were supported by the church and Spain to convert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Native Americans to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Christianity.  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After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the Search for the 7 Cities of Cibola (Gold)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*After failing to find the seven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cities of gold with De Soto, Friar Marcos &amp; Estevanico, and Coronado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Spain loses interest in Texas and concentrated on Mexico and South America where they did find gold and silver.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7848600"/>
            <a:ext cx="6553200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Eras of Texas History 	   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Historians use eras to categorize 			                          periods of time with similar characteristics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7848600"/>
            <a:ext cx="3810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0" y="7848600"/>
            <a:ext cx="381000" cy="609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510</Words>
  <Application>Microsoft Office PowerPoint</Application>
  <PresentationFormat>On-screen Show (4:3)</PresentationFormat>
  <Paragraphs>73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RRISD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e100240</dc:creator>
  <cp:lastModifiedBy>e118909</cp:lastModifiedBy>
  <cp:revision>39</cp:revision>
  <dcterms:created xsi:type="dcterms:W3CDTF">2014-10-22T10:55:42Z</dcterms:created>
  <dcterms:modified xsi:type="dcterms:W3CDTF">2016-10-04T13:29:26Z</dcterms:modified>
</cp:coreProperties>
</file>