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30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1B3E-1FA7-4FAB-AA97-11A209B92FF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C4028-966F-4D2B-90DD-AB86FC4D2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1B3E-1FA7-4FAB-AA97-11A209B92FF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C4028-966F-4D2B-90DD-AB86FC4D2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1B3E-1FA7-4FAB-AA97-11A209B92FF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C4028-966F-4D2B-90DD-AB86FC4D2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1B3E-1FA7-4FAB-AA97-11A209B92FF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C4028-966F-4D2B-90DD-AB86FC4D2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1B3E-1FA7-4FAB-AA97-11A209B92FF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C4028-966F-4D2B-90DD-AB86FC4D2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1B3E-1FA7-4FAB-AA97-11A209B92FF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C4028-966F-4D2B-90DD-AB86FC4D2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1B3E-1FA7-4FAB-AA97-11A209B92FF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C4028-966F-4D2B-90DD-AB86FC4D2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1B3E-1FA7-4FAB-AA97-11A209B92FF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C4028-966F-4D2B-90DD-AB86FC4D2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1B3E-1FA7-4FAB-AA97-11A209B92FF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C4028-966F-4D2B-90DD-AB86FC4D2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1B3E-1FA7-4FAB-AA97-11A209B92FF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C4028-966F-4D2B-90DD-AB86FC4D2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1B3E-1FA7-4FAB-AA97-11A209B92FF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C4028-966F-4D2B-90DD-AB86FC4D2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A1B3E-1FA7-4FAB-AA97-11A209B92FF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C4028-966F-4D2B-90DD-AB86FC4D21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511251"/>
              </p:ext>
            </p:extLst>
          </p:nvPr>
        </p:nvGraphicFramePr>
        <p:xfrm>
          <a:off x="228600" y="281100"/>
          <a:ext cx="8686800" cy="6550237"/>
        </p:xfrm>
        <a:graphic>
          <a:graphicData uri="http://schemas.openxmlformats.org/drawingml/2006/table">
            <a:tbl>
              <a:tblPr/>
              <a:tblGrid>
                <a:gridCol w="3429000"/>
                <a:gridCol w="5257800"/>
              </a:tblGrid>
              <a:tr h="41031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Monotype Corsiva" pitchFamily="66" charset="0"/>
                          <a:ea typeface="Calibri"/>
                          <a:cs typeface="Times New Roman"/>
                        </a:rPr>
                        <a:t>Anglo-American Colonization Study Guide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37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Reasons for Anglo colonization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Cheap land, escape your debts, adventure, start over again, good farming land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7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Requirements for Anglo Colonization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Be or become Catholic, swear loyalty to Spain/Mexico, had to be of good moral character Learn to Speak Spanish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7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Moses Austin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Wanted to bring 300 American families to Texas to get out of debt and gives the task to his son Stephen F. Austin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Why is </a:t>
                      </a:r>
                      <a:r>
                        <a:rPr lang="en-US" sz="1400" b="1" u="sng" dirty="0">
                          <a:latin typeface="Times New Roman"/>
                          <a:ea typeface="Calibri"/>
                          <a:cs typeface="Times New Roman"/>
                        </a:rPr>
                        <a:t>1821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 an important date in Texas History?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Stephen F. Austin brings the 1</a:t>
                      </a:r>
                      <a:r>
                        <a:rPr lang="en-US" sz="1400" b="1" baseline="300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300 Anglo American families to settle in Texas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Mexico gets its independence from Spain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7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Settlement patterns of Anglo Americans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Se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ttled in East Texas Coastal Plains because it was close to the US, good soil for farming, plenty of rainfall, lots of rivers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Anglo vs. Spanish methods for colonizing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*Spain colonized Texas to keep the French out, missions and presidios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*Anglos wanted cheap land, came as 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individual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families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w/ the help of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empresarios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 Built colonies. 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7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Stephen F. Austin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400" b="1" baseline="300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empresario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brought the Old 300, most successful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empresario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and 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carried out his father’s dream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7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Times New Roman"/>
                          <a:ea typeface="Calibri"/>
                          <a:cs typeface="Times New Roman"/>
                        </a:rPr>
                        <a:t>Empresarios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Land agents: Stephen F. Austin, Hayden Edwards, Greene DeWitt, Martin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DeLeon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Lorenzo De Zavala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7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Mexican Constitution of 1824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Was a State’s Rights Federalist Constitution, more local control, states have more power than national government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242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Monotype Corsiva</vt:lpstr>
      <vt:lpstr>Times New Roman</vt:lpstr>
      <vt:lpstr>Office Theme</vt:lpstr>
      <vt:lpstr>PowerPoint Presentation</vt:lpstr>
    </vt:vector>
  </TitlesOfParts>
  <Company>RRISD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e100240</dc:creator>
  <cp:lastModifiedBy>Edward_Robertson</cp:lastModifiedBy>
  <cp:revision>23</cp:revision>
  <cp:lastPrinted>2016-11-28T20:36:59Z</cp:lastPrinted>
  <dcterms:created xsi:type="dcterms:W3CDTF">2014-12-04T18:07:30Z</dcterms:created>
  <dcterms:modified xsi:type="dcterms:W3CDTF">2016-11-28T22:45:57Z</dcterms:modified>
</cp:coreProperties>
</file>