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0066FF"/>
    <a:srgbClr val="0033CC"/>
    <a:srgbClr val="00FFFF"/>
    <a:srgbClr val="FFFF00"/>
    <a:srgbClr val="FF33CC"/>
    <a:srgbClr val="FF0000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5" autoAdjust="0"/>
    <p:restoredTop sz="94603" autoAdjust="0"/>
  </p:normalViewPr>
  <p:slideViewPr>
    <p:cSldViewPr>
      <p:cViewPr>
        <p:scale>
          <a:sx n="80" d="100"/>
          <a:sy n="80" d="100"/>
        </p:scale>
        <p:origin x="749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08608-7DC6-42F3-BD34-088FE02B9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AF18B-BB9E-4749-ACA6-C95DB4C98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E0344-9191-41EF-B63D-1E2B20CCE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3B51E-C11B-42FA-B121-3D0601984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BD9AB-F66B-4873-BE49-91A07264A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8210C-8470-4CDF-9795-CAD00C17A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7404C-8D13-45D8-A1A1-3E1FCA891D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EDABB-12E5-4B96-B63B-8A5698C8D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262F9-76C2-42AD-A1D4-1106FDC88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6A4EA-F8E9-4370-8FD2-235B09F5B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1E588-369D-4A31-AADA-5C75538F7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F1BA836-82B2-408F-A699-DC0285C8F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21"/>
          <p:cNvSpPr>
            <a:spLocks noChangeArrowheads="1"/>
          </p:cNvSpPr>
          <p:nvPr/>
        </p:nvSpPr>
        <p:spPr bwMode="auto">
          <a:xfrm>
            <a:off x="4572000" y="5715000"/>
            <a:ext cx="4572000" cy="1143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720"/>
          <p:cNvSpPr>
            <a:spLocks noChangeArrowheads="1"/>
          </p:cNvSpPr>
          <p:nvPr/>
        </p:nvSpPr>
        <p:spPr bwMode="auto">
          <a:xfrm>
            <a:off x="0" y="2514600"/>
            <a:ext cx="4572000" cy="9144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669" descr="MCj016056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3" name="Group 484"/>
          <p:cNvGrpSpPr>
            <a:grpSpLocks/>
          </p:cNvGrpSpPr>
          <p:nvPr/>
        </p:nvGrpSpPr>
        <p:grpSpPr bwMode="auto">
          <a:xfrm>
            <a:off x="1905000" y="5486400"/>
            <a:ext cx="152400" cy="228600"/>
            <a:chOff x="1764" y="3264"/>
            <a:chExt cx="216" cy="336"/>
          </a:xfrm>
        </p:grpSpPr>
        <p:sp>
          <p:nvSpPr>
            <p:cNvPr id="2371" name="Oval 485"/>
            <p:cNvSpPr>
              <a:spLocks noChangeArrowheads="1"/>
            </p:cNvSpPr>
            <p:nvPr/>
          </p:nvSpPr>
          <p:spPr bwMode="auto">
            <a:xfrm>
              <a:off x="1824" y="32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" name="Line 486"/>
            <p:cNvSpPr>
              <a:spLocks noChangeShapeType="1"/>
            </p:cNvSpPr>
            <p:nvPr/>
          </p:nvSpPr>
          <p:spPr bwMode="auto">
            <a:xfrm>
              <a:off x="1872" y="33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3" name="Line 487"/>
            <p:cNvSpPr>
              <a:spLocks noChangeShapeType="1"/>
            </p:cNvSpPr>
            <p:nvPr/>
          </p:nvSpPr>
          <p:spPr bwMode="auto">
            <a:xfrm flipH="1">
              <a:off x="1836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4" name="Line 488"/>
            <p:cNvSpPr>
              <a:spLocks noChangeShapeType="1"/>
            </p:cNvSpPr>
            <p:nvPr/>
          </p:nvSpPr>
          <p:spPr bwMode="auto">
            <a:xfrm>
              <a:off x="1872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5" name="Line 489"/>
            <p:cNvSpPr>
              <a:spLocks noChangeShapeType="1"/>
            </p:cNvSpPr>
            <p:nvPr/>
          </p:nvSpPr>
          <p:spPr bwMode="auto">
            <a:xfrm flipH="1" flipV="1">
              <a:off x="1764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6" name="Line 490"/>
            <p:cNvSpPr>
              <a:spLocks noChangeShapeType="1"/>
            </p:cNvSpPr>
            <p:nvPr/>
          </p:nvSpPr>
          <p:spPr bwMode="auto">
            <a:xfrm flipH="1">
              <a:off x="1872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4" name="Group 255"/>
          <p:cNvGrpSpPr>
            <a:grpSpLocks/>
          </p:cNvGrpSpPr>
          <p:nvPr/>
        </p:nvGrpSpPr>
        <p:grpSpPr bwMode="auto">
          <a:xfrm>
            <a:off x="533400" y="457200"/>
            <a:ext cx="3203575" cy="2590800"/>
            <a:chOff x="336" y="288"/>
            <a:chExt cx="2018" cy="1632"/>
          </a:xfrm>
        </p:grpSpPr>
        <p:grpSp>
          <p:nvGrpSpPr>
            <p:cNvPr id="2308" name="Group 247"/>
            <p:cNvGrpSpPr>
              <a:grpSpLocks/>
            </p:cNvGrpSpPr>
            <p:nvPr/>
          </p:nvGrpSpPr>
          <p:grpSpPr bwMode="auto">
            <a:xfrm>
              <a:off x="1874" y="816"/>
              <a:ext cx="480" cy="816"/>
              <a:chOff x="1874" y="816"/>
              <a:chExt cx="480" cy="816"/>
            </a:xfrm>
          </p:grpSpPr>
          <p:grpSp>
            <p:nvGrpSpPr>
              <p:cNvPr id="2348" name="Group 85"/>
              <p:cNvGrpSpPr>
                <a:grpSpLocks/>
              </p:cNvGrpSpPr>
              <p:nvPr/>
            </p:nvGrpSpPr>
            <p:grpSpPr bwMode="auto">
              <a:xfrm>
                <a:off x="1874" y="816"/>
                <a:ext cx="480" cy="816"/>
                <a:chOff x="1632" y="912"/>
                <a:chExt cx="480" cy="816"/>
              </a:xfrm>
            </p:grpSpPr>
            <p:grpSp>
              <p:nvGrpSpPr>
                <p:cNvPr id="2350" name="Group 61"/>
                <p:cNvGrpSpPr>
                  <a:grpSpLocks/>
                </p:cNvGrpSpPr>
                <p:nvPr/>
              </p:nvGrpSpPr>
              <p:grpSpPr bwMode="auto">
                <a:xfrm>
                  <a:off x="1872" y="1104"/>
                  <a:ext cx="240" cy="624"/>
                  <a:chOff x="1392" y="1296"/>
                  <a:chExt cx="240" cy="624"/>
                </a:xfrm>
              </p:grpSpPr>
              <p:sp>
                <p:nvSpPr>
                  <p:cNvPr id="2367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1296"/>
                    <a:ext cx="48" cy="38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68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632"/>
                    <a:ext cx="240" cy="14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69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776"/>
                    <a:ext cx="48" cy="14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70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1776"/>
                    <a:ext cx="48" cy="14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51" name="Group 66"/>
                <p:cNvGrpSpPr>
                  <a:grpSpLocks/>
                </p:cNvGrpSpPr>
                <p:nvPr/>
              </p:nvGrpSpPr>
              <p:grpSpPr bwMode="auto">
                <a:xfrm>
                  <a:off x="1920" y="1104"/>
                  <a:ext cx="144" cy="432"/>
                  <a:chOff x="1632" y="1056"/>
                  <a:chExt cx="144" cy="432"/>
                </a:xfrm>
              </p:grpSpPr>
              <p:sp>
                <p:nvSpPr>
                  <p:cNvPr id="2364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056"/>
                    <a:ext cx="144" cy="96"/>
                  </a:xfrm>
                  <a:prstGeom prst="ellipse">
                    <a:avLst/>
                  </a:prstGeom>
                  <a:solidFill>
                    <a:srgbClr val="FFCC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65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1152"/>
                    <a:ext cx="48" cy="48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66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200"/>
                    <a:ext cx="144" cy="288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352" name="Oval 70"/>
                <p:cNvSpPr>
                  <a:spLocks noChangeArrowheads="1"/>
                </p:cNvSpPr>
                <p:nvPr/>
              </p:nvSpPr>
              <p:spPr bwMode="auto">
                <a:xfrm>
                  <a:off x="1776" y="1440"/>
                  <a:ext cx="192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3" name="Oval 71"/>
                <p:cNvSpPr>
                  <a:spLocks noChangeArrowheads="1"/>
                </p:cNvSpPr>
                <p:nvPr/>
              </p:nvSpPr>
              <p:spPr bwMode="auto">
                <a:xfrm>
                  <a:off x="1728" y="1488"/>
                  <a:ext cx="96" cy="192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4" name="Oval 72"/>
                <p:cNvSpPr>
                  <a:spLocks noChangeArrowheads="1"/>
                </p:cNvSpPr>
                <p:nvPr/>
              </p:nvSpPr>
              <p:spPr bwMode="auto">
                <a:xfrm>
                  <a:off x="1632" y="1680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5" name="Oval 73"/>
                <p:cNvSpPr>
                  <a:spLocks noChangeArrowheads="1"/>
                </p:cNvSpPr>
                <p:nvPr/>
              </p:nvSpPr>
              <p:spPr bwMode="auto">
                <a:xfrm>
                  <a:off x="1824" y="1344"/>
                  <a:ext cx="144" cy="48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" name="Oval 74"/>
                <p:cNvSpPr>
                  <a:spLocks noChangeArrowheads="1"/>
                </p:cNvSpPr>
                <p:nvPr/>
              </p:nvSpPr>
              <p:spPr bwMode="auto">
                <a:xfrm>
                  <a:off x="1728" y="1344"/>
                  <a:ext cx="96" cy="48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7" name="AutoShape 76"/>
                <p:cNvSpPr>
                  <a:spLocks noChangeArrowheads="1"/>
                </p:cNvSpPr>
                <p:nvPr/>
              </p:nvSpPr>
              <p:spPr bwMode="auto">
                <a:xfrm>
                  <a:off x="1920" y="912"/>
                  <a:ext cx="48" cy="9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8" name="AutoShape 77"/>
                <p:cNvSpPr>
                  <a:spLocks noChangeArrowheads="1"/>
                </p:cNvSpPr>
                <p:nvPr/>
              </p:nvSpPr>
              <p:spPr bwMode="auto">
                <a:xfrm>
                  <a:off x="2016" y="912"/>
                  <a:ext cx="48" cy="9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9" name="Oval 78"/>
                <p:cNvSpPr>
                  <a:spLocks noChangeArrowheads="1"/>
                </p:cNvSpPr>
                <p:nvPr/>
              </p:nvSpPr>
              <p:spPr bwMode="auto">
                <a:xfrm>
                  <a:off x="1957" y="109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0" name="Oval 79"/>
                <p:cNvSpPr>
                  <a:spLocks noChangeArrowheads="1"/>
                </p:cNvSpPr>
                <p:nvPr/>
              </p:nvSpPr>
              <p:spPr bwMode="auto">
                <a:xfrm>
                  <a:off x="1776" y="1536"/>
                  <a:ext cx="96" cy="192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1" name="Oval 8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44" cy="48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2" name="AutoShape 82"/>
                <p:cNvSpPr>
                  <a:spLocks noChangeArrowheads="1"/>
                </p:cNvSpPr>
                <p:nvPr/>
              </p:nvSpPr>
              <p:spPr bwMode="auto">
                <a:xfrm>
                  <a:off x="2016" y="1056"/>
                  <a:ext cx="48" cy="288"/>
                </a:xfrm>
                <a:prstGeom prst="flowChartPunchedTap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3" name="Rectangle 75"/>
                <p:cNvSpPr>
                  <a:spLocks noChangeArrowheads="1"/>
                </p:cNvSpPr>
                <p:nvPr/>
              </p:nvSpPr>
              <p:spPr bwMode="auto">
                <a:xfrm>
                  <a:off x="1920" y="1008"/>
                  <a:ext cx="144" cy="96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349" name="AutoShape 246"/>
              <p:cNvSpPr>
                <a:spLocks noChangeArrowheads="1"/>
              </p:cNvSpPr>
              <p:nvPr/>
            </p:nvSpPr>
            <p:spPr bwMode="auto">
              <a:xfrm>
                <a:off x="2208" y="816"/>
                <a:ext cx="48" cy="96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09" name="Group 99"/>
            <p:cNvGrpSpPr>
              <a:grpSpLocks/>
            </p:cNvGrpSpPr>
            <p:nvPr/>
          </p:nvGrpSpPr>
          <p:grpSpPr bwMode="auto">
            <a:xfrm>
              <a:off x="336" y="1095"/>
              <a:ext cx="290" cy="777"/>
              <a:chOff x="430" y="903"/>
              <a:chExt cx="290" cy="633"/>
            </a:xfrm>
          </p:grpSpPr>
          <p:sp>
            <p:nvSpPr>
              <p:cNvPr id="2338" name="Oval 86"/>
              <p:cNvSpPr>
                <a:spLocks noChangeArrowheads="1"/>
              </p:cNvSpPr>
              <p:nvPr/>
            </p:nvSpPr>
            <p:spPr bwMode="auto">
              <a:xfrm>
                <a:off x="480" y="960"/>
                <a:ext cx="144" cy="144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9" name="Rectangle 87"/>
              <p:cNvSpPr>
                <a:spLocks noChangeArrowheads="1"/>
              </p:cNvSpPr>
              <p:nvPr/>
            </p:nvSpPr>
            <p:spPr bwMode="auto">
              <a:xfrm>
                <a:off x="528" y="1104"/>
                <a:ext cx="48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0" name="Oval 88"/>
              <p:cNvSpPr>
                <a:spLocks noChangeArrowheads="1"/>
              </p:cNvSpPr>
              <p:nvPr/>
            </p:nvSpPr>
            <p:spPr bwMode="auto">
              <a:xfrm>
                <a:off x="480" y="1152"/>
                <a:ext cx="144" cy="192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1" name="Oval 89"/>
              <p:cNvSpPr>
                <a:spLocks noChangeArrowheads="1"/>
              </p:cNvSpPr>
              <p:nvPr/>
            </p:nvSpPr>
            <p:spPr bwMode="auto">
              <a:xfrm flipH="1">
                <a:off x="506" y="1296"/>
                <a:ext cx="86" cy="144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2" name="Oval 90"/>
              <p:cNvSpPr>
                <a:spLocks noChangeArrowheads="1"/>
              </p:cNvSpPr>
              <p:nvPr/>
            </p:nvSpPr>
            <p:spPr bwMode="auto">
              <a:xfrm>
                <a:off x="528" y="1392"/>
                <a:ext cx="48" cy="144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3" name="Oval 93"/>
              <p:cNvSpPr>
                <a:spLocks noChangeArrowheads="1"/>
              </p:cNvSpPr>
              <p:nvPr/>
            </p:nvSpPr>
            <p:spPr bwMode="auto">
              <a:xfrm>
                <a:off x="528" y="1488"/>
                <a:ext cx="96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4" name="Oval 95"/>
              <p:cNvSpPr>
                <a:spLocks noChangeArrowheads="1"/>
              </p:cNvSpPr>
              <p:nvPr/>
            </p:nvSpPr>
            <p:spPr bwMode="auto">
              <a:xfrm>
                <a:off x="528" y="1200"/>
                <a:ext cx="144" cy="48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5" name="Oval 96"/>
              <p:cNvSpPr>
                <a:spLocks noChangeArrowheads="1"/>
              </p:cNvSpPr>
              <p:nvPr/>
            </p:nvSpPr>
            <p:spPr bwMode="auto">
              <a:xfrm flipH="1">
                <a:off x="672" y="1200"/>
                <a:ext cx="48" cy="48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6" name="Oval 97"/>
              <p:cNvSpPr>
                <a:spLocks noChangeArrowheads="1"/>
              </p:cNvSpPr>
              <p:nvPr/>
            </p:nvSpPr>
            <p:spPr bwMode="auto">
              <a:xfrm>
                <a:off x="547" y="99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7" name="AutoShape 98"/>
              <p:cNvSpPr>
                <a:spLocks noChangeArrowheads="1"/>
              </p:cNvSpPr>
              <p:nvPr/>
            </p:nvSpPr>
            <p:spPr bwMode="auto">
              <a:xfrm rot="3838225">
                <a:off x="454" y="879"/>
                <a:ext cx="144" cy="192"/>
              </a:xfrm>
              <a:prstGeom prst="moon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10" name="Group 106"/>
            <p:cNvGrpSpPr>
              <a:grpSpLocks/>
            </p:cNvGrpSpPr>
            <p:nvPr/>
          </p:nvGrpSpPr>
          <p:grpSpPr bwMode="auto">
            <a:xfrm>
              <a:off x="1058" y="1152"/>
              <a:ext cx="624" cy="672"/>
              <a:chOff x="816" y="912"/>
              <a:chExt cx="624" cy="672"/>
            </a:xfrm>
          </p:grpSpPr>
          <p:pic>
            <p:nvPicPr>
              <p:cNvPr id="2334" name="Picture 101" descr="j021507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864" y="912"/>
                <a:ext cx="480" cy="4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35" name="Rectangle 102"/>
              <p:cNvSpPr>
                <a:spLocks noChangeArrowheads="1"/>
              </p:cNvSpPr>
              <p:nvPr/>
            </p:nvSpPr>
            <p:spPr bwMode="auto">
              <a:xfrm>
                <a:off x="816" y="1296"/>
                <a:ext cx="624" cy="48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6" name="Rectangle 103"/>
              <p:cNvSpPr>
                <a:spLocks noChangeArrowheads="1"/>
              </p:cNvSpPr>
              <p:nvPr/>
            </p:nvSpPr>
            <p:spPr bwMode="auto">
              <a:xfrm>
                <a:off x="816" y="1344"/>
                <a:ext cx="48" cy="240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7" name="Rectangle 104"/>
              <p:cNvSpPr>
                <a:spLocks noChangeArrowheads="1"/>
              </p:cNvSpPr>
              <p:nvPr/>
            </p:nvSpPr>
            <p:spPr bwMode="auto">
              <a:xfrm>
                <a:off x="1392" y="1344"/>
                <a:ext cx="48" cy="240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11" name="Text Box 105"/>
            <p:cNvSpPr txBox="1">
              <a:spLocks noChangeArrowheads="1"/>
            </p:cNvSpPr>
            <p:nvPr/>
          </p:nvSpPr>
          <p:spPr bwMode="auto">
            <a:xfrm>
              <a:off x="434" y="288"/>
              <a:ext cx="192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After failing to convince other Kings and Queens that his plan would work, Columbus tries his luck with King Ferdinand and Queen Isabella of Spain.</a:t>
              </a:r>
            </a:p>
          </p:txBody>
        </p:sp>
        <p:sp>
          <p:nvSpPr>
            <p:cNvPr id="2312" name="AutoShape 107"/>
            <p:cNvSpPr>
              <a:spLocks noChangeArrowheads="1"/>
            </p:cNvSpPr>
            <p:nvPr/>
          </p:nvSpPr>
          <p:spPr bwMode="auto">
            <a:xfrm>
              <a:off x="722" y="816"/>
              <a:ext cx="1392" cy="288"/>
            </a:xfrm>
            <a:prstGeom prst="wedgeRoundRectCallout">
              <a:avLst>
                <a:gd name="adj1" fmla="val -65301"/>
                <a:gd name="adj2" fmla="val 113194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000"/>
                <a:t>We can reach India and Asia by sailing west across the Atlantic.</a:t>
              </a:r>
            </a:p>
          </p:txBody>
        </p:sp>
        <p:grpSp>
          <p:nvGrpSpPr>
            <p:cNvPr id="2313" name="Group 248"/>
            <p:cNvGrpSpPr>
              <a:grpSpLocks/>
            </p:cNvGrpSpPr>
            <p:nvPr/>
          </p:nvGrpSpPr>
          <p:grpSpPr bwMode="auto">
            <a:xfrm>
              <a:off x="1874" y="1104"/>
              <a:ext cx="480" cy="816"/>
              <a:chOff x="1874" y="1104"/>
              <a:chExt cx="480" cy="816"/>
            </a:xfrm>
          </p:grpSpPr>
          <p:grpSp>
            <p:nvGrpSpPr>
              <p:cNvPr id="2314" name="Group 40"/>
              <p:cNvGrpSpPr>
                <a:grpSpLocks/>
              </p:cNvGrpSpPr>
              <p:nvPr/>
            </p:nvGrpSpPr>
            <p:grpSpPr bwMode="auto">
              <a:xfrm>
                <a:off x="2114" y="1296"/>
                <a:ext cx="240" cy="624"/>
                <a:chOff x="1392" y="1296"/>
                <a:chExt cx="240" cy="624"/>
              </a:xfrm>
            </p:grpSpPr>
            <p:sp>
              <p:nvSpPr>
                <p:cNvPr id="2330" name="Rectangle 35"/>
                <p:cNvSpPr>
                  <a:spLocks noChangeArrowheads="1"/>
                </p:cNvSpPr>
                <p:nvPr/>
              </p:nvSpPr>
              <p:spPr bwMode="auto">
                <a:xfrm>
                  <a:off x="1584" y="1296"/>
                  <a:ext cx="48" cy="38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1" name="Rectangle 36"/>
                <p:cNvSpPr>
                  <a:spLocks noChangeArrowheads="1"/>
                </p:cNvSpPr>
                <p:nvPr/>
              </p:nvSpPr>
              <p:spPr bwMode="auto">
                <a:xfrm>
                  <a:off x="1392" y="1632"/>
                  <a:ext cx="240" cy="14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2" name="Rectangle 37"/>
                <p:cNvSpPr>
                  <a:spLocks noChangeArrowheads="1"/>
                </p:cNvSpPr>
                <p:nvPr/>
              </p:nvSpPr>
              <p:spPr bwMode="auto">
                <a:xfrm>
                  <a:off x="1392" y="1776"/>
                  <a:ext cx="48" cy="14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3" name="Rectangle 38"/>
                <p:cNvSpPr>
                  <a:spLocks noChangeArrowheads="1"/>
                </p:cNvSpPr>
                <p:nvPr/>
              </p:nvSpPr>
              <p:spPr bwMode="auto">
                <a:xfrm>
                  <a:off x="1584" y="1776"/>
                  <a:ext cx="48" cy="14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15" name="Group 44"/>
              <p:cNvGrpSpPr>
                <a:grpSpLocks/>
              </p:cNvGrpSpPr>
              <p:nvPr/>
            </p:nvGrpSpPr>
            <p:grpSpPr bwMode="auto">
              <a:xfrm>
                <a:off x="2162" y="1296"/>
                <a:ext cx="144" cy="432"/>
                <a:chOff x="1632" y="1056"/>
                <a:chExt cx="144" cy="432"/>
              </a:xfrm>
            </p:grpSpPr>
            <p:sp>
              <p:nvSpPr>
                <p:cNvPr id="2327" name="Oval 41"/>
                <p:cNvSpPr>
                  <a:spLocks noChangeArrowheads="1"/>
                </p:cNvSpPr>
                <p:nvPr/>
              </p:nvSpPr>
              <p:spPr bwMode="auto">
                <a:xfrm>
                  <a:off x="1632" y="1056"/>
                  <a:ext cx="144" cy="96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8" name="Rectangle 42"/>
                <p:cNvSpPr>
                  <a:spLocks noChangeArrowheads="1"/>
                </p:cNvSpPr>
                <p:nvPr/>
              </p:nvSpPr>
              <p:spPr bwMode="auto">
                <a:xfrm>
                  <a:off x="1680" y="1152"/>
                  <a:ext cx="48" cy="4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9" name="Oval 43"/>
                <p:cNvSpPr>
                  <a:spLocks noChangeArrowheads="1"/>
                </p:cNvSpPr>
                <p:nvPr/>
              </p:nvSpPr>
              <p:spPr bwMode="auto">
                <a:xfrm>
                  <a:off x="1632" y="1200"/>
                  <a:ext cx="144" cy="28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316" name="Oval 45"/>
              <p:cNvSpPr>
                <a:spLocks noChangeArrowheads="1"/>
              </p:cNvSpPr>
              <p:nvPr/>
            </p:nvSpPr>
            <p:spPr bwMode="auto">
              <a:xfrm>
                <a:off x="2018" y="1632"/>
                <a:ext cx="192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7" name="Oval 46"/>
              <p:cNvSpPr>
                <a:spLocks noChangeArrowheads="1"/>
              </p:cNvSpPr>
              <p:nvPr/>
            </p:nvSpPr>
            <p:spPr bwMode="auto">
              <a:xfrm>
                <a:off x="1970" y="1680"/>
                <a:ext cx="96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8" name="Oval 47"/>
              <p:cNvSpPr>
                <a:spLocks noChangeArrowheads="1"/>
              </p:cNvSpPr>
              <p:nvPr/>
            </p:nvSpPr>
            <p:spPr bwMode="auto">
              <a:xfrm>
                <a:off x="1874" y="1872"/>
                <a:ext cx="192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9" name="Oval 48"/>
              <p:cNvSpPr>
                <a:spLocks noChangeArrowheads="1"/>
              </p:cNvSpPr>
              <p:nvPr/>
            </p:nvSpPr>
            <p:spPr bwMode="auto">
              <a:xfrm>
                <a:off x="2066" y="1536"/>
                <a:ext cx="144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0" name="Oval 49"/>
              <p:cNvSpPr>
                <a:spLocks noChangeArrowheads="1"/>
              </p:cNvSpPr>
              <p:nvPr/>
            </p:nvSpPr>
            <p:spPr bwMode="auto">
              <a:xfrm>
                <a:off x="1970" y="1536"/>
                <a:ext cx="96" cy="48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1" name="Rectangle 50"/>
              <p:cNvSpPr>
                <a:spLocks noChangeArrowheads="1"/>
              </p:cNvSpPr>
              <p:nvPr/>
            </p:nvSpPr>
            <p:spPr bwMode="auto">
              <a:xfrm>
                <a:off x="2162" y="1200"/>
                <a:ext cx="144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2" name="AutoShape 52"/>
              <p:cNvSpPr>
                <a:spLocks noChangeArrowheads="1"/>
              </p:cNvSpPr>
              <p:nvPr/>
            </p:nvSpPr>
            <p:spPr bwMode="auto">
              <a:xfrm>
                <a:off x="2162" y="1104"/>
                <a:ext cx="48" cy="96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3" name="AutoShape 53"/>
              <p:cNvSpPr>
                <a:spLocks noChangeArrowheads="1"/>
              </p:cNvSpPr>
              <p:nvPr/>
            </p:nvSpPr>
            <p:spPr bwMode="auto">
              <a:xfrm>
                <a:off x="2258" y="1104"/>
                <a:ext cx="48" cy="96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4" name="Oval 54"/>
              <p:cNvSpPr>
                <a:spLocks noChangeArrowheads="1"/>
              </p:cNvSpPr>
              <p:nvPr/>
            </p:nvSpPr>
            <p:spPr bwMode="auto">
              <a:xfrm>
                <a:off x="2180" y="12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5" name="AutoShape 83"/>
              <p:cNvSpPr>
                <a:spLocks noChangeArrowheads="1"/>
              </p:cNvSpPr>
              <p:nvPr/>
            </p:nvSpPr>
            <p:spPr bwMode="auto">
              <a:xfrm>
                <a:off x="2258" y="1296"/>
                <a:ext cx="48" cy="48"/>
              </a:xfrm>
              <a:prstGeom prst="flowChartPunchedTap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6" name="AutoShape 245"/>
              <p:cNvSpPr>
                <a:spLocks noChangeArrowheads="1"/>
              </p:cNvSpPr>
              <p:nvPr/>
            </p:nvSpPr>
            <p:spPr bwMode="auto">
              <a:xfrm>
                <a:off x="2208" y="1104"/>
                <a:ext cx="48" cy="96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55" name="Group 257"/>
          <p:cNvGrpSpPr>
            <a:grpSpLocks/>
          </p:cNvGrpSpPr>
          <p:nvPr/>
        </p:nvGrpSpPr>
        <p:grpSpPr bwMode="auto">
          <a:xfrm>
            <a:off x="7623175" y="4470400"/>
            <a:ext cx="762000" cy="1295400"/>
            <a:chOff x="1874" y="816"/>
            <a:chExt cx="480" cy="816"/>
          </a:xfrm>
        </p:grpSpPr>
        <p:grpSp>
          <p:nvGrpSpPr>
            <p:cNvPr id="2285" name="Group 258"/>
            <p:cNvGrpSpPr>
              <a:grpSpLocks/>
            </p:cNvGrpSpPr>
            <p:nvPr/>
          </p:nvGrpSpPr>
          <p:grpSpPr bwMode="auto">
            <a:xfrm>
              <a:off x="1874" y="816"/>
              <a:ext cx="480" cy="816"/>
              <a:chOff x="1632" y="912"/>
              <a:chExt cx="480" cy="816"/>
            </a:xfrm>
          </p:grpSpPr>
          <p:grpSp>
            <p:nvGrpSpPr>
              <p:cNvPr id="2287" name="Group 259"/>
              <p:cNvGrpSpPr>
                <a:grpSpLocks/>
              </p:cNvGrpSpPr>
              <p:nvPr/>
            </p:nvGrpSpPr>
            <p:grpSpPr bwMode="auto">
              <a:xfrm>
                <a:off x="1872" y="1104"/>
                <a:ext cx="240" cy="624"/>
                <a:chOff x="1392" y="1296"/>
                <a:chExt cx="240" cy="624"/>
              </a:xfrm>
            </p:grpSpPr>
            <p:sp>
              <p:nvSpPr>
                <p:cNvPr id="2304" name="Rectangle 260"/>
                <p:cNvSpPr>
                  <a:spLocks noChangeArrowheads="1"/>
                </p:cNvSpPr>
                <p:nvPr/>
              </p:nvSpPr>
              <p:spPr bwMode="auto">
                <a:xfrm>
                  <a:off x="1584" y="1296"/>
                  <a:ext cx="48" cy="38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5" name="Rectangle 261"/>
                <p:cNvSpPr>
                  <a:spLocks noChangeArrowheads="1"/>
                </p:cNvSpPr>
                <p:nvPr/>
              </p:nvSpPr>
              <p:spPr bwMode="auto">
                <a:xfrm>
                  <a:off x="1392" y="1632"/>
                  <a:ext cx="240" cy="14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6" name="Rectangle 262"/>
                <p:cNvSpPr>
                  <a:spLocks noChangeArrowheads="1"/>
                </p:cNvSpPr>
                <p:nvPr/>
              </p:nvSpPr>
              <p:spPr bwMode="auto">
                <a:xfrm>
                  <a:off x="1392" y="1776"/>
                  <a:ext cx="48" cy="14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7" name="Rectangle 263"/>
                <p:cNvSpPr>
                  <a:spLocks noChangeArrowheads="1"/>
                </p:cNvSpPr>
                <p:nvPr/>
              </p:nvSpPr>
              <p:spPr bwMode="auto">
                <a:xfrm>
                  <a:off x="1584" y="1776"/>
                  <a:ext cx="48" cy="14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88" name="Group 264"/>
              <p:cNvGrpSpPr>
                <a:grpSpLocks/>
              </p:cNvGrpSpPr>
              <p:nvPr/>
            </p:nvGrpSpPr>
            <p:grpSpPr bwMode="auto">
              <a:xfrm>
                <a:off x="1920" y="1104"/>
                <a:ext cx="144" cy="432"/>
                <a:chOff x="1632" y="1056"/>
                <a:chExt cx="144" cy="432"/>
              </a:xfrm>
            </p:grpSpPr>
            <p:sp>
              <p:nvSpPr>
                <p:cNvPr id="2301" name="Oval 265"/>
                <p:cNvSpPr>
                  <a:spLocks noChangeArrowheads="1"/>
                </p:cNvSpPr>
                <p:nvPr/>
              </p:nvSpPr>
              <p:spPr bwMode="auto">
                <a:xfrm>
                  <a:off x="1632" y="1056"/>
                  <a:ext cx="144" cy="96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2" name="Rectangle 266"/>
                <p:cNvSpPr>
                  <a:spLocks noChangeArrowheads="1"/>
                </p:cNvSpPr>
                <p:nvPr/>
              </p:nvSpPr>
              <p:spPr bwMode="auto">
                <a:xfrm>
                  <a:off x="1680" y="1152"/>
                  <a:ext cx="48" cy="48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3" name="Oval 267"/>
                <p:cNvSpPr>
                  <a:spLocks noChangeArrowheads="1"/>
                </p:cNvSpPr>
                <p:nvPr/>
              </p:nvSpPr>
              <p:spPr bwMode="auto">
                <a:xfrm>
                  <a:off x="1632" y="1200"/>
                  <a:ext cx="144" cy="288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89" name="Oval 268"/>
              <p:cNvSpPr>
                <a:spLocks noChangeArrowheads="1"/>
              </p:cNvSpPr>
              <p:nvPr/>
            </p:nvSpPr>
            <p:spPr bwMode="auto">
              <a:xfrm>
                <a:off x="1776" y="1440"/>
                <a:ext cx="192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0" name="Oval 269"/>
              <p:cNvSpPr>
                <a:spLocks noChangeArrowheads="1"/>
              </p:cNvSpPr>
              <p:nvPr/>
            </p:nvSpPr>
            <p:spPr bwMode="auto">
              <a:xfrm>
                <a:off x="1728" y="1488"/>
                <a:ext cx="96" cy="1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1" name="Oval 270"/>
              <p:cNvSpPr>
                <a:spLocks noChangeArrowheads="1"/>
              </p:cNvSpPr>
              <p:nvPr/>
            </p:nvSpPr>
            <p:spPr bwMode="auto">
              <a:xfrm>
                <a:off x="1632" y="1680"/>
                <a:ext cx="192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2" name="Oval 271"/>
              <p:cNvSpPr>
                <a:spLocks noChangeArrowheads="1"/>
              </p:cNvSpPr>
              <p:nvPr/>
            </p:nvSpPr>
            <p:spPr bwMode="auto">
              <a:xfrm>
                <a:off x="1824" y="1344"/>
                <a:ext cx="144" cy="48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3" name="Oval 272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96" cy="48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4" name="AutoShape 273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48" cy="96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5" name="AutoShape 274"/>
              <p:cNvSpPr>
                <a:spLocks noChangeArrowheads="1"/>
              </p:cNvSpPr>
              <p:nvPr/>
            </p:nvSpPr>
            <p:spPr bwMode="auto">
              <a:xfrm>
                <a:off x="2016" y="912"/>
                <a:ext cx="48" cy="96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6" name="Oval 275"/>
              <p:cNvSpPr>
                <a:spLocks noChangeArrowheads="1"/>
              </p:cNvSpPr>
              <p:nvPr/>
            </p:nvSpPr>
            <p:spPr bwMode="auto">
              <a:xfrm>
                <a:off x="1957" y="109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7" name="Oval 276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96" cy="192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8" name="Oval 277"/>
              <p:cNvSpPr>
                <a:spLocks noChangeArrowheads="1"/>
              </p:cNvSpPr>
              <p:nvPr/>
            </p:nvSpPr>
            <p:spPr bwMode="auto">
              <a:xfrm>
                <a:off x="1824" y="1488"/>
                <a:ext cx="144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9" name="AutoShape 278"/>
              <p:cNvSpPr>
                <a:spLocks noChangeArrowheads="1"/>
              </p:cNvSpPr>
              <p:nvPr/>
            </p:nvSpPr>
            <p:spPr bwMode="auto">
              <a:xfrm>
                <a:off x="2016" y="1056"/>
                <a:ext cx="48" cy="288"/>
              </a:xfrm>
              <a:prstGeom prst="flowChartPunchedTap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0" name="Rectangle 279"/>
              <p:cNvSpPr>
                <a:spLocks noChangeArrowheads="1"/>
              </p:cNvSpPr>
              <p:nvPr/>
            </p:nvSpPr>
            <p:spPr bwMode="auto">
              <a:xfrm>
                <a:off x="1920" y="1008"/>
                <a:ext cx="144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86" name="AutoShape 280"/>
            <p:cNvSpPr>
              <a:spLocks noChangeArrowheads="1"/>
            </p:cNvSpPr>
            <p:nvPr/>
          </p:nvSpPr>
          <p:spPr bwMode="auto">
            <a:xfrm>
              <a:off x="2208" y="816"/>
              <a:ext cx="48" cy="96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56" name="Group 299"/>
          <p:cNvGrpSpPr>
            <a:grpSpLocks/>
          </p:cNvGrpSpPr>
          <p:nvPr/>
        </p:nvGrpSpPr>
        <p:grpSpPr bwMode="auto">
          <a:xfrm>
            <a:off x="7623175" y="4927600"/>
            <a:ext cx="762000" cy="1295400"/>
            <a:chOff x="1874" y="1104"/>
            <a:chExt cx="480" cy="816"/>
          </a:xfrm>
        </p:grpSpPr>
        <p:grpSp>
          <p:nvGrpSpPr>
            <p:cNvPr id="2265" name="Group 300"/>
            <p:cNvGrpSpPr>
              <a:grpSpLocks/>
            </p:cNvGrpSpPr>
            <p:nvPr/>
          </p:nvGrpSpPr>
          <p:grpSpPr bwMode="auto">
            <a:xfrm>
              <a:off x="2114" y="1296"/>
              <a:ext cx="240" cy="624"/>
              <a:chOff x="1392" y="1296"/>
              <a:chExt cx="240" cy="624"/>
            </a:xfrm>
          </p:grpSpPr>
          <p:sp>
            <p:nvSpPr>
              <p:cNvPr id="2281" name="Rectangle 301"/>
              <p:cNvSpPr>
                <a:spLocks noChangeArrowheads="1"/>
              </p:cNvSpPr>
              <p:nvPr/>
            </p:nvSpPr>
            <p:spPr bwMode="auto">
              <a:xfrm>
                <a:off x="1584" y="1296"/>
                <a:ext cx="48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2" name="Rectangle 302"/>
              <p:cNvSpPr>
                <a:spLocks noChangeArrowheads="1"/>
              </p:cNvSpPr>
              <p:nvPr/>
            </p:nvSpPr>
            <p:spPr bwMode="auto">
              <a:xfrm>
                <a:off x="1392" y="1632"/>
                <a:ext cx="240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3" name="Rectangle 303"/>
              <p:cNvSpPr>
                <a:spLocks noChangeArrowheads="1"/>
              </p:cNvSpPr>
              <p:nvPr/>
            </p:nvSpPr>
            <p:spPr bwMode="auto">
              <a:xfrm>
                <a:off x="1392" y="1776"/>
                <a:ext cx="48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4" name="Rectangle 304"/>
              <p:cNvSpPr>
                <a:spLocks noChangeArrowheads="1"/>
              </p:cNvSpPr>
              <p:nvPr/>
            </p:nvSpPr>
            <p:spPr bwMode="auto">
              <a:xfrm>
                <a:off x="1584" y="1776"/>
                <a:ext cx="48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6" name="Group 305"/>
            <p:cNvGrpSpPr>
              <a:grpSpLocks/>
            </p:cNvGrpSpPr>
            <p:nvPr/>
          </p:nvGrpSpPr>
          <p:grpSpPr bwMode="auto">
            <a:xfrm>
              <a:off x="2162" y="1296"/>
              <a:ext cx="144" cy="432"/>
              <a:chOff x="1632" y="1056"/>
              <a:chExt cx="144" cy="432"/>
            </a:xfrm>
          </p:grpSpPr>
          <p:sp>
            <p:nvSpPr>
              <p:cNvPr id="2278" name="Oval 306"/>
              <p:cNvSpPr>
                <a:spLocks noChangeArrowheads="1"/>
              </p:cNvSpPr>
              <p:nvPr/>
            </p:nvSpPr>
            <p:spPr bwMode="auto">
              <a:xfrm>
                <a:off x="1632" y="1056"/>
                <a:ext cx="144" cy="9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9" name="Rectangle 307"/>
              <p:cNvSpPr>
                <a:spLocks noChangeArrowheads="1"/>
              </p:cNvSpPr>
              <p:nvPr/>
            </p:nvSpPr>
            <p:spPr bwMode="auto">
              <a:xfrm>
                <a:off x="1680" y="1152"/>
                <a:ext cx="48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0" name="Oval 308"/>
              <p:cNvSpPr>
                <a:spLocks noChangeArrowheads="1"/>
              </p:cNvSpPr>
              <p:nvPr/>
            </p:nvSpPr>
            <p:spPr bwMode="auto">
              <a:xfrm>
                <a:off x="1632" y="1200"/>
                <a:ext cx="144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67" name="Oval 309"/>
            <p:cNvSpPr>
              <a:spLocks noChangeArrowheads="1"/>
            </p:cNvSpPr>
            <p:nvPr/>
          </p:nvSpPr>
          <p:spPr bwMode="auto">
            <a:xfrm>
              <a:off x="2018" y="1632"/>
              <a:ext cx="192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8" name="Oval 310"/>
            <p:cNvSpPr>
              <a:spLocks noChangeArrowheads="1"/>
            </p:cNvSpPr>
            <p:nvPr/>
          </p:nvSpPr>
          <p:spPr bwMode="auto">
            <a:xfrm>
              <a:off x="1970" y="1680"/>
              <a:ext cx="96" cy="19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9" name="Oval 311"/>
            <p:cNvSpPr>
              <a:spLocks noChangeArrowheads="1"/>
            </p:cNvSpPr>
            <p:nvPr/>
          </p:nvSpPr>
          <p:spPr bwMode="auto">
            <a:xfrm>
              <a:off x="1874" y="1872"/>
              <a:ext cx="192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0" name="Oval 312"/>
            <p:cNvSpPr>
              <a:spLocks noChangeArrowheads="1"/>
            </p:cNvSpPr>
            <p:nvPr/>
          </p:nvSpPr>
          <p:spPr bwMode="auto">
            <a:xfrm>
              <a:off x="2066" y="1536"/>
              <a:ext cx="144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1" name="Oval 313"/>
            <p:cNvSpPr>
              <a:spLocks noChangeArrowheads="1"/>
            </p:cNvSpPr>
            <p:nvPr/>
          </p:nvSpPr>
          <p:spPr bwMode="auto">
            <a:xfrm>
              <a:off x="1970" y="1536"/>
              <a:ext cx="96" cy="48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2" name="Rectangle 314"/>
            <p:cNvSpPr>
              <a:spLocks noChangeArrowheads="1"/>
            </p:cNvSpPr>
            <p:nvPr/>
          </p:nvSpPr>
          <p:spPr bwMode="auto">
            <a:xfrm>
              <a:off x="2162" y="1200"/>
              <a:ext cx="144" cy="9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" name="AutoShape 315"/>
            <p:cNvSpPr>
              <a:spLocks noChangeArrowheads="1"/>
            </p:cNvSpPr>
            <p:nvPr/>
          </p:nvSpPr>
          <p:spPr bwMode="auto">
            <a:xfrm>
              <a:off x="2162" y="1104"/>
              <a:ext cx="48" cy="96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4" name="AutoShape 316"/>
            <p:cNvSpPr>
              <a:spLocks noChangeArrowheads="1"/>
            </p:cNvSpPr>
            <p:nvPr/>
          </p:nvSpPr>
          <p:spPr bwMode="auto">
            <a:xfrm>
              <a:off x="2258" y="1104"/>
              <a:ext cx="48" cy="96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5" name="Oval 317"/>
            <p:cNvSpPr>
              <a:spLocks noChangeArrowheads="1"/>
            </p:cNvSpPr>
            <p:nvPr/>
          </p:nvSpPr>
          <p:spPr bwMode="auto">
            <a:xfrm>
              <a:off x="2180" y="129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6" name="AutoShape 318"/>
            <p:cNvSpPr>
              <a:spLocks noChangeArrowheads="1"/>
            </p:cNvSpPr>
            <p:nvPr/>
          </p:nvSpPr>
          <p:spPr bwMode="auto">
            <a:xfrm>
              <a:off x="2258" y="1296"/>
              <a:ext cx="48" cy="48"/>
            </a:xfrm>
            <a:prstGeom prst="flowChartPunchedTap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7" name="AutoShape 319"/>
            <p:cNvSpPr>
              <a:spLocks noChangeArrowheads="1"/>
            </p:cNvSpPr>
            <p:nvPr/>
          </p:nvSpPr>
          <p:spPr bwMode="auto">
            <a:xfrm>
              <a:off x="2208" y="1104"/>
              <a:ext cx="48" cy="96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7" name="Text Box 321"/>
          <p:cNvSpPr txBox="1">
            <a:spLocks noChangeArrowheads="1"/>
          </p:cNvSpPr>
          <p:nvPr/>
        </p:nvSpPr>
        <p:spPr bwMode="auto">
          <a:xfrm>
            <a:off x="5562600" y="5384800"/>
            <a:ext cx="533400" cy="246063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</a:rPr>
              <a:t>Crap</a:t>
            </a:r>
          </a:p>
        </p:txBody>
      </p:sp>
      <p:grpSp>
        <p:nvGrpSpPr>
          <p:cNvPr id="2058" name="Group 281"/>
          <p:cNvGrpSpPr>
            <a:grpSpLocks/>
          </p:cNvGrpSpPr>
          <p:nvPr/>
        </p:nvGrpSpPr>
        <p:grpSpPr bwMode="auto">
          <a:xfrm>
            <a:off x="5181600" y="4913313"/>
            <a:ext cx="460375" cy="1233487"/>
            <a:chOff x="430" y="903"/>
            <a:chExt cx="290" cy="633"/>
          </a:xfrm>
        </p:grpSpPr>
        <p:sp>
          <p:nvSpPr>
            <p:cNvPr id="2255" name="Oval 282"/>
            <p:cNvSpPr>
              <a:spLocks noChangeArrowheads="1"/>
            </p:cNvSpPr>
            <p:nvPr/>
          </p:nvSpPr>
          <p:spPr bwMode="auto">
            <a:xfrm>
              <a:off x="480" y="960"/>
              <a:ext cx="144" cy="144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" name="Rectangle 283"/>
            <p:cNvSpPr>
              <a:spLocks noChangeArrowheads="1"/>
            </p:cNvSpPr>
            <p:nvPr/>
          </p:nvSpPr>
          <p:spPr bwMode="auto">
            <a:xfrm>
              <a:off x="528" y="1104"/>
              <a:ext cx="48" cy="4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" name="Oval 284"/>
            <p:cNvSpPr>
              <a:spLocks noChangeArrowheads="1"/>
            </p:cNvSpPr>
            <p:nvPr/>
          </p:nvSpPr>
          <p:spPr bwMode="auto">
            <a:xfrm>
              <a:off x="480" y="1152"/>
              <a:ext cx="144" cy="192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" name="Oval 285"/>
            <p:cNvSpPr>
              <a:spLocks noChangeArrowheads="1"/>
            </p:cNvSpPr>
            <p:nvPr/>
          </p:nvSpPr>
          <p:spPr bwMode="auto">
            <a:xfrm flipH="1">
              <a:off x="506" y="1296"/>
              <a:ext cx="86" cy="144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" name="Oval 286"/>
            <p:cNvSpPr>
              <a:spLocks noChangeArrowheads="1"/>
            </p:cNvSpPr>
            <p:nvPr/>
          </p:nvSpPr>
          <p:spPr bwMode="auto">
            <a:xfrm>
              <a:off x="528" y="1392"/>
              <a:ext cx="48" cy="144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" name="Oval 287"/>
            <p:cNvSpPr>
              <a:spLocks noChangeArrowheads="1"/>
            </p:cNvSpPr>
            <p:nvPr/>
          </p:nvSpPr>
          <p:spPr bwMode="auto">
            <a:xfrm>
              <a:off x="528" y="1488"/>
              <a:ext cx="96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" name="Oval 288"/>
            <p:cNvSpPr>
              <a:spLocks noChangeArrowheads="1"/>
            </p:cNvSpPr>
            <p:nvPr/>
          </p:nvSpPr>
          <p:spPr bwMode="auto">
            <a:xfrm>
              <a:off x="528" y="1200"/>
              <a:ext cx="144" cy="4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2" name="Oval 289"/>
            <p:cNvSpPr>
              <a:spLocks noChangeArrowheads="1"/>
            </p:cNvSpPr>
            <p:nvPr/>
          </p:nvSpPr>
          <p:spPr bwMode="auto">
            <a:xfrm flipH="1">
              <a:off x="672" y="1200"/>
              <a:ext cx="48" cy="48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" name="Oval 290"/>
            <p:cNvSpPr>
              <a:spLocks noChangeArrowheads="1"/>
            </p:cNvSpPr>
            <p:nvPr/>
          </p:nvSpPr>
          <p:spPr bwMode="auto">
            <a:xfrm>
              <a:off x="547" y="99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4" name="AutoShape 291"/>
            <p:cNvSpPr>
              <a:spLocks noChangeArrowheads="1"/>
            </p:cNvSpPr>
            <p:nvPr/>
          </p:nvSpPr>
          <p:spPr bwMode="auto">
            <a:xfrm rot="3838225">
              <a:off x="454" y="879"/>
              <a:ext cx="144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9" name="Text Box 322"/>
          <p:cNvSpPr txBox="1">
            <a:spLocks noChangeArrowheads="1"/>
          </p:cNvSpPr>
          <p:nvPr/>
        </p:nvSpPr>
        <p:spPr bwMode="auto">
          <a:xfrm>
            <a:off x="6629400" y="5994400"/>
            <a:ext cx="533400" cy="400050"/>
          </a:xfrm>
          <a:prstGeom prst="rect">
            <a:avLst/>
          </a:prstGeom>
          <a:gradFill rotWithShape="1">
            <a:gsLst>
              <a:gs pos="0">
                <a:srgbClr val="66FF33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More Crap</a:t>
            </a:r>
          </a:p>
        </p:txBody>
      </p:sp>
      <p:sp>
        <p:nvSpPr>
          <p:cNvPr id="2060" name="Text Box 323"/>
          <p:cNvSpPr txBox="1">
            <a:spLocks noChangeArrowheads="1"/>
          </p:cNvSpPr>
          <p:nvPr/>
        </p:nvSpPr>
        <p:spPr bwMode="auto">
          <a:xfrm>
            <a:off x="6096000" y="5994400"/>
            <a:ext cx="533400" cy="254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</a:rPr>
              <a:t>Crap</a:t>
            </a:r>
          </a:p>
        </p:txBody>
      </p:sp>
      <p:sp>
        <p:nvSpPr>
          <p:cNvPr id="2061" name="Text Box 324"/>
          <p:cNvSpPr txBox="1">
            <a:spLocks noChangeArrowheads="1"/>
          </p:cNvSpPr>
          <p:nvPr/>
        </p:nvSpPr>
        <p:spPr bwMode="auto">
          <a:xfrm>
            <a:off x="5562600" y="5994400"/>
            <a:ext cx="533400" cy="2540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Crap</a:t>
            </a:r>
          </a:p>
        </p:txBody>
      </p:sp>
      <p:sp>
        <p:nvSpPr>
          <p:cNvPr id="2062" name="Text Box 325"/>
          <p:cNvSpPr txBox="1">
            <a:spLocks noChangeArrowheads="1"/>
          </p:cNvSpPr>
          <p:nvPr/>
        </p:nvSpPr>
        <p:spPr bwMode="auto">
          <a:xfrm>
            <a:off x="5791200" y="5740400"/>
            <a:ext cx="533400" cy="254000"/>
          </a:xfrm>
          <a:prstGeom prst="rect">
            <a:avLst/>
          </a:prstGeom>
          <a:gradFill rotWithShape="1">
            <a:gsLst>
              <a:gs pos="0">
                <a:srgbClr val="FF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</a:rPr>
              <a:t>Crap</a:t>
            </a:r>
          </a:p>
        </p:txBody>
      </p:sp>
      <p:sp>
        <p:nvSpPr>
          <p:cNvPr id="2063" name="Text Box 326"/>
          <p:cNvSpPr txBox="1">
            <a:spLocks noChangeArrowheads="1"/>
          </p:cNvSpPr>
          <p:nvPr/>
        </p:nvSpPr>
        <p:spPr bwMode="auto">
          <a:xfrm>
            <a:off x="6324600" y="5740400"/>
            <a:ext cx="533400" cy="246063"/>
          </a:xfrm>
          <a:prstGeom prst="rect">
            <a:avLst/>
          </a:prstGeom>
          <a:gradFill rotWithShape="1">
            <a:gsLst>
              <a:gs pos="0">
                <a:srgbClr val="00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chemeClr val="bg1"/>
                </a:solidFill>
              </a:rPr>
              <a:t>Crap</a:t>
            </a:r>
          </a:p>
        </p:txBody>
      </p:sp>
      <p:sp>
        <p:nvSpPr>
          <p:cNvPr id="2064" name="AutoShape 331"/>
          <p:cNvSpPr>
            <a:spLocks noChangeArrowheads="1"/>
          </p:cNvSpPr>
          <p:nvPr/>
        </p:nvSpPr>
        <p:spPr bwMode="auto">
          <a:xfrm>
            <a:off x="990600" y="3657600"/>
            <a:ext cx="1676400" cy="2971800"/>
          </a:xfrm>
          <a:prstGeom prst="moon">
            <a:avLst>
              <a:gd name="adj" fmla="val 50000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Oval 332" descr="Cork"/>
          <p:cNvSpPr>
            <a:spLocks noChangeArrowheads="1"/>
          </p:cNvSpPr>
          <p:nvPr/>
        </p:nvSpPr>
        <p:spPr bwMode="auto">
          <a:xfrm>
            <a:off x="457200" y="3733800"/>
            <a:ext cx="381000" cy="533400"/>
          </a:xfrm>
          <a:prstGeom prst="ellipse">
            <a:avLst/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66" name="Group 385"/>
          <p:cNvGrpSpPr>
            <a:grpSpLocks/>
          </p:cNvGrpSpPr>
          <p:nvPr/>
        </p:nvGrpSpPr>
        <p:grpSpPr bwMode="auto">
          <a:xfrm>
            <a:off x="1905000" y="5181600"/>
            <a:ext cx="838200" cy="990600"/>
            <a:chOff x="1584" y="2928"/>
            <a:chExt cx="528" cy="624"/>
          </a:xfrm>
        </p:grpSpPr>
        <p:sp>
          <p:nvSpPr>
            <p:cNvPr id="2252" name="AutoShape 376"/>
            <p:cNvSpPr>
              <a:spLocks noChangeArrowheads="1"/>
            </p:cNvSpPr>
            <p:nvPr/>
          </p:nvSpPr>
          <p:spPr bwMode="auto">
            <a:xfrm rot="5400000">
              <a:off x="1704" y="3144"/>
              <a:ext cx="288" cy="528"/>
            </a:xfrm>
            <a:prstGeom prst="flowChartDelay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" name="Rectangle 383"/>
            <p:cNvSpPr>
              <a:spLocks noChangeArrowheads="1"/>
            </p:cNvSpPr>
            <p:nvPr/>
          </p:nvSpPr>
          <p:spPr bwMode="auto">
            <a:xfrm>
              <a:off x="1824" y="2928"/>
              <a:ext cx="48" cy="336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" name="AutoShape 384"/>
            <p:cNvSpPr>
              <a:spLocks noChangeArrowheads="1"/>
            </p:cNvSpPr>
            <p:nvPr/>
          </p:nvSpPr>
          <p:spPr bwMode="auto">
            <a:xfrm>
              <a:off x="1680" y="2976"/>
              <a:ext cx="336" cy="240"/>
            </a:xfrm>
            <a:prstGeom prst="flowChartOnlineStorag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67" name="Group 386"/>
          <p:cNvGrpSpPr>
            <a:grpSpLocks/>
          </p:cNvGrpSpPr>
          <p:nvPr/>
        </p:nvGrpSpPr>
        <p:grpSpPr bwMode="auto">
          <a:xfrm>
            <a:off x="1600200" y="4953000"/>
            <a:ext cx="152400" cy="228600"/>
            <a:chOff x="1764" y="3264"/>
            <a:chExt cx="216" cy="336"/>
          </a:xfrm>
        </p:grpSpPr>
        <p:sp>
          <p:nvSpPr>
            <p:cNvPr id="2246" name="Oval 387"/>
            <p:cNvSpPr>
              <a:spLocks noChangeArrowheads="1"/>
            </p:cNvSpPr>
            <p:nvPr/>
          </p:nvSpPr>
          <p:spPr bwMode="auto">
            <a:xfrm>
              <a:off x="1824" y="32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7" name="Line 388"/>
            <p:cNvSpPr>
              <a:spLocks noChangeShapeType="1"/>
            </p:cNvSpPr>
            <p:nvPr/>
          </p:nvSpPr>
          <p:spPr bwMode="auto">
            <a:xfrm>
              <a:off x="1872" y="33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8" name="Line 389"/>
            <p:cNvSpPr>
              <a:spLocks noChangeShapeType="1"/>
            </p:cNvSpPr>
            <p:nvPr/>
          </p:nvSpPr>
          <p:spPr bwMode="auto">
            <a:xfrm flipH="1">
              <a:off x="1836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9" name="Line 390"/>
            <p:cNvSpPr>
              <a:spLocks noChangeShapeType="1"/>
            </p:cNvSpPr>
            <p:nvPr/>
          </p:nvSpPr>
          <p:spPr bwMode="auto">
            <a:xfrm>
              <a:off x="1872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0" name="Line 391"/>
            <p:cNvSpPr>
              <a:spLocks noChangeShapeType="1"/>
            </p:cNvSpPr>
            <p:nvPr/>
          </p:nvSpPr>
          <p:spPr bwMode="auto">
            <a:xfrm flipH="1" flipV="1">
              <a:off x="1764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1" name="Line 392"/>
            <p:cNvSpPr>
              <a:spLocks noChangeShapeType="1"/>
            </p:cNvSpPr>
            <p:nvPr/>
          </p:nvSpPr>
          <p:spPr bwMode="auto">
            <a:xfrm flipH="1">
              <a:off x="1872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8" name="Group 393"/>
          <p:cNvGrpSpPr>
            <a:grpSpLocks/>
          </p:cNvGrpSpPr>
          <p:nvPr/>
        </p:nvGrpSpPr>
        <p:grpSpPr bwMode="auto">
          <a:xfrm>
            <a:off x="2286000" y="6324600"/>
            <a:ext cx="152400" cy="228600"/>
            <a:chOff x="1764" y="3264"/>
            <a:chExt cx="216" cy="336"/>
          </a:xfrm>
        </p:grpSpPr>
        <p:sp>
          <p:nvSpPr>
            <p:cNvPr id="2240" name="Oval 394"/>
            <p:cNvSpPr>
              <a:spLocks noChangeArrowheads="1"/>
            </p:cNvSpPr>
            <p:nvPr/>
          </p:nvSpPr>
          <p:spPr bwMode="auto">
            <a:xfrm>
              <a:off x="1824" y="32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1" name="Line 395"/>
            <p:cNvSpPr>
              <a:spLocks noChangeShapeType="1"/>
            </p:cNvSpPr>
            <p:nvPr/>
          </p:nvSpPr>
          <p:spPr bwMode="auto">
            <a:xfrm>
              <a:off x="1872" y="33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2" name="Line 396"/>
            <p:cNvSpPr>
              <a:spLocks noChangeShapeType="1"/>
            </p:cNvSpPr>
            <p:nvPr/>
          </p:nvSpPr>
          <p:spPr bwMode="auto">
            <a:xfrm flipH="1">
              <a:off x="1836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3" name="Line 397"/>
            <p:cNvSpPr>
              <a:spLocks noChangeShapeType="1"/>
            </p:cNvSpPr>
            <p:nvPr/>
          </p:nvSpPr>
          <p:spPr bwMode="auto">
            <a:xfrm>
              <a:off x="1872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4" name="Line 398"/>
            <p:cNvSpPr>
              <a:spLocks noChangeShapeType="1"/>
            </p:cNvSpPr>
            <p:nvPr/>
          </p:nvSpPr>
          <p:spPr bwMode="auto">
            <a:xfrm flipH="1" flipV="1">
              <a:off x="1764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5" name="Line 399"/>
            <p:cNvSpPr>
              <a:spLocks noChangeShapeType="1"/>
            </p:cNvSpPr>
            <p:nvPr/>
          </p:nvSpPr>
          <p:spPr bwMode="auto">
            <a:xfrm flipH="1">
              <a:off x="1872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9" name="Group 400"/>
          <p:cNvGrpSpPr>
            <a:grpSpLocks/>
          </p:cNvGrpSpPr>
          <p:nvPr/>
        </p:nvGrpSpPr>
        <p:grpSpPr bwMode="auto">
          <a:xfrm>
            <a:off x="1676400" y="5638800"/>
            <a:ext cx="152400" cy="228600"/>
            <a:chOff x="1764" y="3264"/>
            <a:chExt cx="216" cy="336"/>
          </a:xfrm>
        </p:grpSpPr>
        <p:sp>
          <p:nvSpPr>
            <p:cNvPr id="2234" name="Oval 401"/>
            <p:cNvSpPr>
              <a:spLocks noChangeArrowheads="1"/>
            </p:cNvSpPr>
            <p:nvPr/>
          </p:nvSpPr>
          <p:spPr bwMode="auto">
            <a:xfrm>
              <a:off x="1824" y="32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5" name="Line 402"/>
            <p:cNvSpPr>
              <a:spLocks noChangeShapeType="1"/>
            </p:cNvSpPr>
            <p:nvPr/>
          </p:nvSpPr>
          <p:spPr bwMode="auto">
            <a:xfrm>
              <a:off x="1872" y="33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6" name="Line 403"/>
            <p:cNvSpPr>
              <a:spLocks noChangeShapeType="1"/>
            </p:cNvSpPr>
            <p:nvPr/>
          </p:nvSpPr>
          <p:spPr bwMode="auto">
            <a:xfrm flipH="1">
              <a:off x="1836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7" name="Line 404"/>
            <p:cNvSpPr>
              <a:spLocks noChangeShapeType="1"/>
            </p:cNvSpPr>
            <p:nvPr/>
          </p:nvSpPr>
          <p:spPr bwMode="auto">
            <a:xfrm>
              <a:off x="1872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8" name="Line 405"/>
            <p:cNvSpPr>
              <a:spLocks noChangeShapeType="1"/>
            </p:cNvSpPr>
            <p:nvPr/>
          </p:nvSpPr>
          <p:spPr bwMode="auto">
            <a:xfrm flipH="1" flipV="1">
              <a:off x="1764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9" name="Line 406"/>
            <p:cNvSpPr>
              <a:spLocks noChangeShapeType="1"/>
            </p:cNvSpPr>
            <p:nvPr/>
          </p:nvSpPr>
          <p:spPr bwMode="auto">
            <a:xfrm flipH="1">
              <a:off x="1872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70" name="Group 407"/>
          <p:cNvGrpSpPr>
            <a:grpSpLocks/>
          </p:cNvGrpSpPr>
          <p:nvPr/>
        </p:nvGrpSpPr>
        <p:grpSpPr bwMode="auto">
          <a:xfrm>
            <a:off x="1752600" y="3810000"/>
            <a:ext cx="152400" cy="228600"/>
            <a:chOff x="1764" y="3264"/>
            <a:chExt cx="216" cy="336"/>
          </a:xfrm>
        </p:grpSpPr>
        <p:sp>
          <p:nvSpPr>
            <p:cNvPr id="2228" name="Oval 408"/>
            <p:cNvSpPr>
              <a:spLocks noChangeArrowheads="1"/>
            </p:cNvSpPr>
            <p:nvPr/>
          </p:nvSpPr>
          <p:spPr bwMode="auto">
            <a:xfrm>
              <a:off x="1824" y="32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9" name="Line 409"/>
            <p:cNvSpPr>
              <a:spLocks noChangeShapeType="1"/>
            </p:cNvSpPr>
            <p:nvPr/>
          </p:nvSpPr>
          <p:spPr bwMode="auto">
            <a:xfrm>
              <a:off x="1872" y="33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0" name="Line 410"/>
            <p:cNvSpPr>
              <a:spLocks noChangeShapeType="1"/>
            </p:cNvSpPr>
            <p:nvPr/>
          </p:nvSpPr>
          <p:spPr bwMode="auto">
            <a:xfrm flipH="1">
              <a:off x="1836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1" name="Line 411"/>
            <p:cNvSpPr>
              <a:spLocks noChangeShapeType="1"/>
            </p:cNvSpPr>
            <p:nvPr/>
          </p:nvSpPr>
          <p:spPr bwMode="auto">
            <a:xfrm>
              <a:off x="1872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2" name="Line 412"/>
            <p:cNvSpPr>
              <a:spLocks noChangeShapeType="1"/>
            </p:cNvSpPr>
            <p:nvPr/>
          </p:nvSpPr>
          <p:spPr bwMode="auto">
            <a:xfrm flipH="1" flipV="1">
              <a:off x="1764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3" name="Line 413"/>
            <p:cNvSpPr>
              <a:spLocks noChangeShapeType="1"/>
            </p:cNvSpPr>
            <p:nvPr/>
          </p:nvSpPr>
          <p:spPr bwMode="auto">
            <a:xfrm flipH="1">
              <a:off x="1872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71" name="Group 421"/>
          <p:cNvGrpSpPr>
            <a:grpSpLocks/>
          </p:cNvGrpSpPr>
          <p:nvPr/>
        </p:nvGrpSpPr>
        <p:grpSpPr bwMode="auto">
          <a:xfrm>
            <a:off x="1524000" y="5257800"/>
            <a:ext cx="152400" cy="228600"/>
            <a:chOff x="1764" y="3264"/>
            <a:chExt cx="216" cy="336"/>
          </a:xfrm>
        </p:grpSpPr>
        <p:sp>
          <p:nvSpPr>
            <p:cNvPr id="2222" name="Oval 422"/>
            <p:cNvSpPr>
              <a:spLocks noChangeArrowheads="1"/>
            </p:cNvSpPr>
            <p:nvPr/>
          </p:nvSpPr>
          <p:spPr bwMode="auto">
            <a:xfrm>
              <a:off x="1824" y="32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3" name="Line 423"/>
            <p:cNvSpPr>
              <a:spLocks noChangeShapeType="1"/>
            </p:cNvSpPr>
            <p:nvPr/>
          </p:nvSpPr>
          <p:spPr bwMode="auto">
            <a:xfrm>
              <a:off x="1872" y="33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4" name="Line 424"/>
            <p:cNvSpPr>
              <a:spLocks noChangeShapeType="1"/>
            </p:cNvSpPr>
            <p:nvPr/>
          </p:nvSpPr>
          <p:spPr bwMode="auto">
            <a:xfrm flipH="1">
              <a:off x="1836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5" name="Line 425"/>
            <p:cNvSpPr>
              <a:spLocks noChangeShapeType="1"/>
            </p:cNvSpPr>
            <p:nvPr/>
          </p:nvSpPr>
          <p:spPr bwMode="auto">
            <a:xfrm>
              <a:off x="1872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6" name="Line 426"/>
            <p:cNvSpPr>
              <a:spLocks noChangeShapeType="1"/>
            </p:cNvSpPr>
            <p:nvPr/>
          </p:nvSpPr>
          <p:spPr bwMode="auto">
            <a:xfrm flipH="1" flipV="1">
              <a:off x="1764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7" name="Line 427"/>
            <p:cNvSpPr>
              <a:spLocks noChangeShapeType="1"/>
            </p:cNvSpPr>
            <p:nvPr/>
          </p:nvSpPr>
          <p:spPr bwMode="auto">
            <a:xfrm flipH="1">
              <a:off x="1872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72" name="Group 428"/>
          <p:cNvGrpSpPr>
            <a:grpSpLocks/>
          </p:cNvGrpSpPr>
          <p:nvPr/>
        </p:nvGrpSpPr>
        <p:grpSpPr bwMode="auto">
          <a:xfrm>
            <a:off x="1447800" y="5562600"/>
            <a:ext cx="152400" cy="228600"/>
            <a:chOff x="1764" y="3264"/>
            <a:chExt cx="216" cy="336"/>
          </a:xfrm>
        </p:grpSpPr>
        <p:sp>
          <p:nvSpPr>
            <p:cNvPr id="2216" name="Oval 429"/>
            <p:cNvSpPr>
              <a:spLocks noChangeArrowheads="1"/>
            </p:cNvSpPr>
            <p:nvPr/>
          </p:nvSpPr>
          <p:spPr bwMode="auto">
            <a:xfrm>
              <a:off x="1824" y="32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7" name="Line 430"/>
            <p:cNvSpPr>
              <a:spLocks noChangeShapeType="1"/>
            </p:cNvSpPr>
            <p:nvPr/>
          </p:nvSpPr>
          <p:spPr bwMode="auto">
            <a:xfrm>
              <a:off x="1872" y="33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8" name="Line 431"/>
            <p:cNvSpPr>
              <a:spLocks noChangeShapeType="1"/>
            </p:cNvSpPr>
            <p:nvPr/>
          </p:nvSpPr>
          <p:spPr bwMode="auto">
            <a:xfrm flipH="1">
              <a:off x="1836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9" name="Line 432"/>
            <p:cNvSpPr>
              <a:spLocks noChangeShapeType="1"/>
            </p:cNvSpPr>
            <p:nvPr/>
          </p:nvSpPr>
          <p:spPr bwMode="auto">
            <a:xfrm>
              <a:off x="1872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0" name="Line 433"/>
            <p:cNvSpPr>
              <a:spLocks noChangeShapeType="1"/>
            </p:cNvSpPr>
            <p:nvPr/>
          </p:nvSpPr>
          <p:spPr bwMode="auto">
            <a:xfrm flipH="1" flipV="1">
              <a:off x="1764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1" name="Line 434"/>
            <p:cNvSpPr>
              <a:spLocks noChangeShapeType="1"/>
            </p:cNvSpPr>
            <p:nvPr/>
          </p:nvSpPr>
          <p:spPr bwMode="auto">
            <a:xfrm flipH="1">
              <a:off x="1872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73" name="Group 435"/>
          <p:cNvGrpSpPr>
            <a:grpSpLocks/>
          </p:cNvGrpSpPr>
          <p:nvPr/>
        </p:nvGrpSpPr>
        <p:grpSpPr bwMode="auto">
          <a:xfrm>
            <a:off x="1752600" y="6096000"/>
            <a:ext cx="152400" cy="228600"/>
            <a:chOff x="1764" y="3264"/>
            <a:chExt cx="216" cy="336"/>
          </a:xfrm>
        </p:grpSpPr>
        <p:sp>
          <p:nvSpPr>
            <p:cNvPr id="2210" name="Oval 436"/>
            <p:cNvSpPr>
              <a:spLocks noChangeArrowheads="1"/>
            </p:cNvSpPr>
            <p:nvPr/>
          </p:nvSpPr>
          <p:spPr bwMode="auto">
            <a:xfrm>
              <a:off x="1824" y="32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1" name="Line 437"/>
            <p:cNvSpPr>
              <a:spLocks noChangeShapeType="1"/>
            </p:cNvSpPr>
            <p:nvPr/>
          </p:nvSpPr>
          <p:spPr bwMode="auto">
            <a:xfrm>
              <a:off x="1872" y="33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2" name="Line 438"/>
            <p:cNvSpPr>
              <a:spLocks noChangeShapeType="1"/>
            </p:cNvSpPr>
            <p:nvPr/>
          </p:nvSpPr>
          <p:spPr bwMode="auto">
            <a:xfrm flipH="1">
              <a:off x="1836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3" name="Line 439"/>
            <p:cNvSpPr>
              <a:spLocks noChangeShapeType="1"/>
            </p:cNvSpPr>
            <p:nvPr/>
          </p:nvSpPr>
          <p:spPr bwMode="auto">
            <a:xfrm>
              <a:off x="1872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4" name="Line 440"/>
            <p:cNvSpPr>
              <a:spLocks noChangeShapeType="1"/>
            </p:cNvSpPr>
            <p:nvPr/>
          </p:nvSpPr>
          <p:spPr bwMode="auto">
            <a:xfrm flipH="1" flipV="1">
              <a:off x="1764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5" name="Line 441"/>
            <p:cNvSpPr>
              <a:spLocks noChangeShapeType="1"/>
            </p:cNvSpPr>
            <p:nvPr/>
          </p:nvSpPr>
          <p:spPr bwMode="auto">
            <a:xfrm flipH="1">
              <a:off x="1872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74" name="Group 442"/>
          <p:cNvGrpSpPr>
            <a:grpSpLocks/>
          </p:cNvGrpSpPr>
          <p:nvPr/>
        </p:nvGrpSpPr>
        <p:grpSpPr bwMode="auto">
          <a:xfrm>
            <a:off x="2209800" y="3657600"/>
            <a:ext cx="152400" cy="228600"/>
            <a:chOff x="1764" y="3264"/>
            <a:chExt cx="216" cy="336"/>
          </a:xfrm>
        </p:grpSpPr>
        <p:sp>
          <p:nvSpPr>
            <p:cNvPr id="2204" name="Oval 443"/>
            <p:cNvSpPr>
              <a:spLocks noChangeArrowheads="1"/>
            </p:cNvSpPr>
            <p:nvPr/>
          </p:nvSpPr>
          <p:spPr bwMode="auto">
            <a:xfrm>
              <a:off x="1824" y="32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5" name="Line 444"/>
            <p:cNvSpPr>
              <a:spLocks noChangeShapeType="1"/>
            </p:cNvSpPr>
            <p:nvPr/>
          </p:nvSpPr>
          <p:spPr bwMode="auto">
            <a:xfrm>
              <a:off x="1872" y="33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6" name="Line 445"/>
            <p:cNvSpPr>
              <a:spLocks noChangeShapeType="1"/>
            </p:cNvSpPr>
            <p:nvPr/>
          </p:nvSpPr>
          <p:spPr bwMode="auto">
            <a:xfrm flipH="1">
              <a:off x="1836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7" name="Line 446"/>
            <p:cNvSpPr>
              <a:spLocks noChangeShapeType="1"/>
            </p:cNvSpPr>
            <p:nvPr/>
          </p:nvSpPr>
          <p:spPr bwMode="auto">
            <a:xfrm>
              <a:off x="1872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8" name="Line 447"/>
            <p:cNvSpPr>
              <a:spLocks noChangeShapeType="1"/>
            </p:cNvSpPr>
            <p:nvPr/>
          </p:nvSpPr>
          <p:spPr bwMode="auto">
            <a:xfrm flipH="1" flipV="1">
              <a:off x="1764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9" name="Line 448"/>
            <p:cNvSpPr>
              <a:spLocks noChangeShapeType="1"/>
            </p:cNvSpPr>
            <p:nvPr/>
          </p:nvSpPr>
          <p:spPr bwMode="auto">
            <a:xfrm flipH="1">
              <a:off x="1872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75" name="Group 463"/>
          <p:cNvGrpSpPr>
            <a:grpSpLocks/>
          </p:cNvGrpSpPr>
          <p:nvPr/>
        </p:nvGrpSpPr>
        <p:grpSpPr bwMode="auto">
          <a:xfrm>
            <a:off x="1219200" y="5410200"/>
            <a:ext cx="152400" cy="228600"/>
            <a:chOff x="1764" y="3264"/>
            <a:chExt cx="216" cy="336"/>
          </a:xfrm>
        </p:grpSpPr>
        <p:sp>
          <p:nvSpPr>
            <p:cNvPr id="2198" name="Oval 464"/>
            <p:cNvSpPr>
              <a:spLocks noChangeArrowheads="1"/>
            </p:cNvSpPr>
            <p:nvPr/>
          </p:nvSpPr>
          <p:spPr bwMode="auto">
            <a:xfrm>
              <a:off x="1824" y="32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9" name="Line 465"/>
            <p:cNvSpPr>
              <a:spLocks noChangeShapeType="1"/>
            </p:cNvSpPr>
            <p:nvPr/>
          </p:nvSpPr>
          <p:spPr bwMode="auto">
            <a:xfrm>
              <a:off x="1872" y="33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0" name="Line 466"/>
            <p:cNvSpPr>
              <a:spLocks noChangeShapeType="1"/>
            </p:cNvSpPr>
            <p:nvPr/>
          </p:nvSpPr>
          <p:spPr bwMode="auto">
            <a:xfrm flipH="1">
              <a:off x="1836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1" name="Line 467"/>
            <p:cNvSpPr>
              <a:spLocks noChangeShapeType="1"/>
            </p:cNvSpPr>
            <p:nvPr/>
          </p:nvSpPr>
          <p:spPr bwMode="auto">
            <a:xfrm>
              <a:off x="1872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2" name="Line 468"/>
            <p:cNvSpPr>
              <a:spLocks noChangeShapeType="1"/>
            </p:cNvSpPr>
            <p:nvPr/>
          </p:nvSpPr>
          <p:spPr bwMode="auto">
            <a:xfrm flipH="1" flipV="1">
              <a:off x="1764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3" name="Line 469"/>
            <p:cNvSpPr>
              <a:spLocks noChangeShapeType="1"/>
            </p:cNvSpPr>
            <p:nvPr/>
          </p:nvSpPr>
          <p:spPr bwMode="auto">
            <a:xfrm flipH="1">
              <a:off x="1872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76" name="Group 470"/>
          <p:cNvGrpSpPr>
            <a:grpSpLocks/>
          </p:cNvGrpSpPr>
          <p:nvPr/>
        </p:nvGrpSpPr>
        <p:grpSpPr bwMode="auto">
          <a:xfrm>
            <a:off x="1981200" y="6172200"/>
            <a:ext cx="152400" cy="228600"/>
            <a:chOff x="1764" y="3264"/>
            <a:chExt cx="216" cy="336"/>
          </a:xfrm>
        </p:grpSpPr>
        <p:sp>
          <p:nvSpPr>
            <p:cNvPr id="2192" name="Oval 471"/>
            <p:cNvSpPr>
              <a:spLocks noChangeArrowheads="1"/>
            </p:cNvSpPr>
            <p:nvPr/>
          </p:nvSpPr>
          <p:spPr bwMode="auto">
            <a:xfrm>
              <a:off x="1824" y="32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3" name="Line 472"/>
            <p:cNvSpPr>
              <a:spLocks noChangeShapeType="1"/>
            </p:cNvSpPr>
            <p:nvPr/>
          </p:nvSpPr>
          <p:spPr bwMode="auto">
            <a:xfrm>
              <a:off x="1872" y="33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4" name="Line 473"/>
            <p:cNvSpPr>
              <a:spLocks noChangeShapeType="1"/>
            </p:cNvSpPr>
            <p:nvPr/>
          </p:nvSpPr>
          <p:spPr bwMode="auto">
            <a:xfrm flipH="1">
              <a:off x="1836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5" name="Line 474"/>
            <p:cNvSpPr>
              <a:spLocks noChangeShapeType="1"/>
            </p:cNvSpPr>
            <p:nvPr/>
          </p:nvSpPr>
          <p:spPr bwMode="auto">
            <a:xfrm>
              <a:off x="1872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6" name="Line 475"/>
            <p:cNvSpPr>
              <a:spLocks noChangeShapeType="1"/>
            </p:cNvSpPr>
            <p:nvPr/>
          </p:nvSpPr>
          <p:spPr bwMode="auto">
            <a:xfrm flipH="1" flipV="1">
              <a:off x="1764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7" name="Line 476"/>
            <p:cNvSpPr>
              <a:spLocks noChangeShapeType="1"/>
            </p:cNvSpPr>
            <p:nvPr/>
          </p:nvSpPr>
          <p:spPr bwMode="auto">
            <a:xfrm flipH="1">
              <a:off x="1872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77" name="Group 477"/>
          <p:cNvGrpSpPr>
            <a:grpSpLocks/>
          </p:cNvGrpSpPr>
          <p:nvPr/>
        </p:nvGrpSpPr>
        <p:grpSpPr bwMode="auto">
          <a:xfrm>
            <a:off x="1524000" y="5867400"/>
            <a:ext cx="152400" cy="228600"/>
            <a:chOff x="1764" y="3264"/>
            <a:chExt cx="216" cy="336"/>
          </a:xfrm>
        </p:grpSpPr>
        <p:sp>
          <p:nvSpPr>
            <p:cNvPr id="2186" name="Oval 478"/>
            <p:cNvSpPr>
              <a:spLocks noChangeArrowheads="1"/>
            </p:cNvSpPr>
            <p:nvPr/>
          </p:nvSpPr>
          <p:spPr bwMode="auto">
            <a:xfrm>
              <a:off x="1824" y="32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7" name="Line 479"/>
            <p:cNvSpPr>
              <a:spLocks noChangeShapeType="1"/>
            </p:cNvSpPr>
            <p:nvPr/>
          </p:nvSpPr>
          <p:spPr bwMode="auto">
            <a:xfrm>
              <a:off x="1872" y="33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" name="Line 480"/>
            <p:cNvSpPr>
              <a:spLocks noChangeShapeType="1"/>
            </p:cNvSpPr>
            <p:nvPr/>
          </p:nvSpPr>
          <p:spPr bwMode="auto">
            <a:xfrm flipH="1">
              <a:off x="1836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" name="Line 481"/>
            <p:cNvSpPr>
              <a:spLocks noChangeShapeType="1"/>
            </p:cNvSpPr>
            <p:nvPr/>
          </p:nvSpPr>
          <p:spPr bwMode="auto">
            <a:xfrm>
              <a:off x="1872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" name="Line 482"/>
            <p:cNvSpPr>
              <a:spLocks noChangeShapeType="1"/>
            </p:cNvSpPr>
            <p:nvPr/>
          </p:nvSpPr>
          <p:spPr bwMode="auto">
            <a:xfrm flipH="1" flipV="1">
              <a:off x="1764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1" name="Line 483"/>
            <p:cNvSpPr>
              <a:spLocks noChangeShapeType="1"/>
            </p:cNvSpPr>
            <p:nvPr/>
          </p:nvSpPr>
          <p:spPr bwMode="auto">
            <a:xfrm flipH="1">
              <a:off x="1872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78" name="Group 498"/>
          <p:cNvGrpSpPr>
            <a:grpSpLocks/>
          </p:cNvGrpSpPr>
          <p:nvPr/>
        </p:nvGrpSpPr>
        <p:grpSpPr bwMode="auto">
          <a:xfrm>
            <a:off x="1981200" y="3886200"/>
            <a:ext cx="152400" cy="228600"/>
            <a:chOff x="1764" y="3264"/>
            <a:chExt cx="216" cy="336"/>
          </a:xfrm>
        </p:grpSpPr>
        <p:sp>
          <p:nvSpPr>
            <p:cNvPr id="2180" name="Oval 499"/>
            <p:cNvSpPr>
              <a:spLocks noChangeArrowheads="1"/>
            </p:cNvSpPr>
            <p:nvPr/>
          </p:nvSpPr>
          <p:spPr bwMode="auto">
            <a:xfrm>
              <a:off x="1824" y="32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" name="Line 500"/>
            <p:cNvSpPr>
              <a:spLocks noChangeShapeType="1"/>
            </p:cNvSpPr>
            <p:nvPr/>
          </p:nvSpPr>
          <p:spPr bwMode="auto">
            <a:xfrm>
              <a:off x="1872" y="33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2" name="Line 501"/>
            <p:cNvSpPr>
              <a:spLocks noChangeShapeType="1"/>
            </p:cNvSpPr>
            <p:nvPr/>
          </p:nvSpPr>
          <p:spPr bwMode="auto">
            <a:xfrm flipH="1">
              <a:off x="1836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3" name="Line 502"/>
            <p:cNvSpPr>
              <a:spLocks noChangeShapeType="1"/>
            </p:cNvSpPr>
            <p:nvPr/>
          </p:nvSpPr>
          <p:spPr bwMode="auto">
            <a:xfrm>
              <a:off x="1872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" name="Line 503"/>
            <p:cNvSpPr>
              <a:spLocks noChangeShapeType="1"/>
            </p:cNvSpPr>
            <p:nvPr/>
          </p:nvSpPr>
          <p:spPr bwMode="auto">
            <a:xfrm flipH="1" flipV="1">
              <a:off x="1764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" name="Line 504"/>
            <p:cNvSpPr>
              <a:spLocks noChangeShapeType="1"/>
            </p:cNvSpPr>
            <p:nvPr/>
          </p:nvSpPr>
          <p:spPr bwMode="auto">
            <a:xfrm flipH="1">
              <a:off x="1872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79" name="Group 505"/>
          <p:cNvGrpSpPr>
            <a:grpSpLocks/>
          </p:cNvGrpSpPr>
          <p:nvPr/>
        </p:nvGrpSpPr>
        <p:grpSpPr bwMode="auto">
          <a:xfrm>
            <a:off x="1600200" y="4114800"/>
            <a:ext cx="152400" cy="228600"/>
            <a:chOff x="1764" y="3264"/>
            <a:chExt cx="216" cy="336"/>
          </a:xfrm>
        </p:grpSpPr>
        <p:sp>
          <p:nvSpPr>
            <p:cNvPr id="2174" name="Oval 506"/>
            <p:cNvSpPr>
              <a:spLocks noChangeArrowheads="1"/>
            </p:cNvSpPr>
            <p:nvPr/>
          </p:nvSpPr>
          <p:spPr bwMode="auto">
            <a:xfrm>
              <a:off x="1824" y="32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5" name="Line 507"/>
            <p:cNvSpPr>
              <a:spLocks noChangeShapeType="1"/>
            </p:cNvSpPr>
            <p:nvPr/>
          </p:nvSpPr>
          <p:spPr bwMode="auto">
            <a:xfrm>
              <a:off x="1872" y="33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6" name="Line 508"/>
            <p:cNvSpPr>
              <a:spLocks noChangeShapeType="1"/>
            </p:cNvSpPr>
            <p:nvPr/>
          </p:nvSpPr>
          <p:spPr bwMode="auto">
            <a:xfrm flipH="1">
              <a:off x="1836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7" name="Line 509"/>
            <p:cNvSpPr>
              <a:spLocks noChangeShapeType="1"/>
            </p:cNvSpPr>
            <p:nvPr/>
          </p:nvSpPr>
          <p:spPr bwMode="auto">
            <a:xfrm>
              <a:off x="1872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8" name="Line 510"/>
            <p:cNvSpPr>
              <a:spLocks noChangeShapeType="1"/>
            </p:cNvSpPr>
            <p:nvPr/>
          </p:nvSpPr>
          <p:spPr bwMode="auto">
            <a:xfrm flipH="1" flipV="1">
              <a:off x="1764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" name="Line 511"/>
            <p:cNvSpPr>
              <a:spLocks noChangeShapeType="1"/>
            </p:cNvSpPr>
            <p:nvPr/>
          </p:nvSpPr>
          <p:spPr bwMode="auto">
            <a:xfrm flipH="1">
              <a:off x="1872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80" name="Group 512"/>
          <p:cNvGrpSpPr>
            <a:grpSpLocks/>
          </p:cNvGrpSpPr>
          <p:nvPr/>
        </p:nvGrpSpPr>
        <p:grpSpPr bwMode="auto">
          <a:xfrm>
            <a:off x="1828800" y="4191000"/>
            <a:ext cx="152400" cy="228600"/>
            <a:chOff x="1764" y="3264"/>
            <a:chExt cx="216" cy="336"/>
          </a:xfrm>
        </p:grpSpPr>
        <p:sp>
          <p:nvSpPr>
            <p:cNvPr id="2168" name="Oval 513"/>
            <p:cNvSpPr>
              <a:spLocks noChangeArrowheads="1"/>
            </p:cNvSpPr>
            <p:nvPr/>
          </p:nvSpPr>
          <p:spPr bwMode="auto">
            <a:xfrm>
              <a:off x="1824" y="32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9" name="Line 514"/>
            <p:cNvSpPr>
              <a:spLocks noChangeShapeType="1"/>
            </p:cNvSpPr>
            <p:nvPr/>
          </p:nvSpPr>
          <p:spPr bwMode="auto">
            <a:xfrm>
              <a:off x="1872" y="33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" name="Line 515"/>
            <p:cNvSpPr>
              <a:spLocks noChangeShapeType="1"/>
            </p:cNvSpPr>
            <p:nvPr/>
          </p:nvSpPr>
          <p:spPr bwMode="auto">
            <a:xfrm flipH="1">
              <a:off x="1836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1" name="Line 516"/>
            <p:cNvSpPr>
              <a:spLocks noChangeShapeType="1"/>
            </p:cNvSpPr>
            <p:nvPr/>
          </p:nvSpPr>
          <p:spPr bwMode="auto">
            <a:xfrm>
              <a:off x="1872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2" name="Line 517"/>
            <p:cNvSpPr>
              <a:spLocks noChangeShapeType="1"/>
            </p:cNvSpPr>
            <p:nvPr/>
          </p:nvSpPr>
          <p:spPr bwMode="auto">
            <a:xfrm flipH="1" flipV="1">
              <a:off x="1764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3" name="Line 518"/>
            <p:cNvSpPr>
              <a:spLocks noChangeShapeType="1"/>
            </p:cNvSpPr>
            <p:nvPr/>
          </p:nvSpPr>
          <p:spPr bwMode="auto">
            <a:xfrm flipH="1">
              <a:off x="1872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81" name="Group 519"/>
          <p:cNvGrpSpPr>
            <a:grpSpLocks/>
          </p:cNvGrpSpPr>
          <p:nvPr/>
        </p:nvGrpSpPr>
        <p:grpSpPr bwMode="auto">
          <a:xfrm>
            <a:off x="1600200" y="4572000"/>
            <a:ext cx="152400" cy="228600"/>
            <a:chOff x="1764" y="3264"/>
            <a:chExt cx="216" cy="336"/>
          </a:xfrm>
        </p:grpSpPr>
        <p:sp>
          <p:nvSpPr>
            <p:cNvPr id="2162" name="Oval 520"/>
            <p:cNvSpPr>
              <a:spLocks noChangeArrowheads="1"/>
            </p:cNvSpPr>
            <p:nvPr/>
          </p:nvSpPr>
          <p:spPr bwMode="auto">
            <a:xfrm>
              <a:off x="1824" y="32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3" name="Line 521"/>
            <p:cNvSpPr>
              <a:spLocks noChangeShapeType="1"/>
            </p:cNvSpPr>
            <p:nvPr/>
          </p:nvSpPr>
          <p:spPr bwMode="auto">
            <a:xfrm>
              <a:off x="1872" y="33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" name="Line 522"/>
            <p:cNvSpPr>
              <a:spLocks noChangeShapeType="1"/>
            </p:cNvSpPr>
            <p:nvPr/>
          </p:nvSpPr>
          <p:spPr bwMode="auto">
            <a:xfrm flipH="1">
              <a:off x="1836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" name="Line 523"/>
            <p:cNvSpPr>
              <a:spLocks noChangeShapeType="1"/>
            </p:cNvSpPr>
            <p:nvPr/>
          </p:nvSpPr>
          <p:spPr bwMode="auto">
            <a:xfrm>
              <a:off x="1872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" name="Line 524"/>
            <p:cNvSpPr>
              <a:spLocks noChangeShapeType="1"/>
            </p:cNvSpPr>
            <p:nvPr/>
          </p:nvSpPr>
          <p:spPr bwMode="auto">
            <a:xfrm flipH="1" flipV="1">
              <a:off x="1764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" name="Line 525"/>
            <p:cNvSpPr>
              <a:spLocks noChangeShapeType="1"/>
            </p:cNvSpPr>
            <p:nvPr/>
          </p:nvSpPr>
          <p:spPr bwMode="auto">
            <a:xfrm flipH="1">
              <a:off x="1872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82" name="Group 526"/>
          <p:cNvGrpSpPr>
            <a:grpSpLocks/>
          </p:cNvGrpSpPr>
          <p:nvPr/>
        </p:nvGrpSpPr>
        <p:grpSpPr bwMode="auto">
          <a:xfrm>
            <a:off x="1371600" y="4800600"/>
            <a:ext cx="152400" cy="228600"/>
            <a:chOff x="1764" y="3264"/>
            <a:chExt cx="216" cy="336"/>
          </a:xfrm>
        </p:grpSpPr>
        <p:sp>
          <p:nvSpPr>
            <p:cNvPr id="2156" name="Oval 527"/>
            <p:cNvSpPr>
              <a:spLocks noChangeArrowheads="1"/>
            </p:cNvSpPr>
            <p:nvPr/>
          </p:nvSpPr>
          <p:spPr bwMode="auto">
            <a:xfrm>
              <a:off x="1824" y="32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" name="Line 528"/>
            <p:cNvSpPr>
              <a:spLocks noChangeShapeType="1"/>
            </p:cNvSpPr>
            <p:nvPr/>
          </p:nvSpPr>
          <p:spPr bwMode="auto">
            <a:xfrm>
              <a:off x="1872" y="33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" name="Line 529"/>
            <p:cNvSpPr>
              <a:spLocks noChangeShapeType="1"/>
            </p:cNvSpPr>
            <p:nvPr/>
          </p:nvSpPr>
          <p:spPr bwMode="auto">
            <a:xfrm flipH="1">
              <a:off x="1836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" name="Line 530"/>
            <p:cNvSpPr>
              <a:spLocks noChangeShapeType="1"/>
            </p:cNvSpPr>
            <p:nvPr/>
          </p:nvSpPr>
          <p:spPr bwMode="auto">
            <a:xfrm>
              <a:off x="1872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" name="Line 531"/>
            <p:cNvSpPr>
              <a:spLocks noChangeShapeType="1"/>
            </p:cNvSpPr>
            <p:nvPr/>
          </p:nvSpPr>
          <p:spPr bwMode="auto">
            <a:xfrm flipH="1" flipV="1">
              <a:off x="1764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" name="Line 532"/>
            <p:cNvSpPr>
              <a:spLocks noChangeShapeType="1"/>
            </p:cNvSpPr>
            <p:nvPr/>
          </p:nvSpPr>
          <p:spPr bwMode="auto">
            <a:xfrm flipH="1">
              <a:off x="1872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83" name="Group 533"/>
          <p:cNvGrpSpPr>
            <a:grpSpLocks/>
          </p:cNvGrpSpPr>
          <p:nvPr/>
        </p:nvGrpSpPr>
        <p:grpSpPr bwMode="auto">
          <a:xfrm>
            <a:off x="1143000" y="4572000"/>
            <a:ext cx="152400" cy="228600"/>
            <a:chOff x="1764" y="3264"/>
            <a:chExt cx="216" cy="336"/>
          </a:xfrm>
        </p:grpSpPr>
        <p:sp>
          <p:nvSpPr>
            <p:cNvPr id="2150" name="Oval 534"/>
            <p:cNvSpPr>
              <a:spLocks noChangeArrowheads="1"/>
            </p:cNvSpPr>
            <p:nvPr/>
          </p:nvSpPr>
          <p:spPr bwMode="auto">
            <a:xfrm>
              <a:off x="1824" y="32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" name="Line 535"/>
            <p:cNvSpPr>
              <a:spLocks noChangeShapeType="1"/>
            </p:cNvSpPr>
            <p:nvPr/>
          </p:nvSpPr>
          <p:spPr bwMode="auto">
            <a:xfrm>
              <a:off x="1872" y="33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" name="Line 536"/>
            <p:cNvSpPr>
              <a:spLocks noChangeShapeType="1"/>
            </p:cNvSpPr>
            <p:nvPr/>
          </p:nvSpPr>
          <p:spPr bwMode="auto">
            <a:xfrm flipH="1">
              <a:off x="1836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" name="Line 537"/>
            <p:cNvSpPr>
              <a:spLocks noChangeShapeType="1"/>
            </p:cNvSpPr>
            <p:nvPr/>
          </p:nvSpPr>
          <p:spPr bwMode="auto">
            <a:xfrm>
              <a:off x="1872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" name="Line 538"/>
            <p:cNvSpPr>
              <a:spLocks noChangeShapeType="1"/>
            </p:cNvSpPr>
            <p:nvPr/>
          </p:nvSpPr>
          <p:spPr bwMode="auto">
            <a:xfrm flipH="1" flipV="1">
              <a:off x="1764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" name="Line 539"/>
            <p:cNvSpPr>
              <a:spLocks noChangeShapeType="1"/>
            </p:cNvSpPr>
            <p:nvPr/>
          </p:nvSpPr>
          <p:spPr bwMode="auto">
            <a:xfrm flipH="1">
              <a:off x="1872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84" name="Group 540"/>
          <p:cNvGrpSpPr>
            <a:grpSpLocks/>
          </p:cNvGrpSpPr>
          <p:nvPr/>
        </p:nvGrpSpPr>
        <p:grpSpPr bwMode="auto">
          <a:xfrm>
            <a:off x="1143000" y="5029200"/>
            <a:ext cx="152400" cy="228600"/>
            <a:chOff x="1764" y="3264"/>
            <a:chExt cx="216" cy="336"/>
          </a:xfrm>
        </p:grpSpPr>
        <p:sp>
          <p:nvSpPr>
            <p:cNvPr id="2144" name="Oval 541"/>
            <p:cNvSpPr>
              <a:spLocks noChangeArrowheads="1"/>
            </p:cNvSpPr>
            <p:nvPr/>
          </p:nvSpPr>
          <p:spPr bwMode="auto">
            <a:xfrm>
              <a:off x="1824" y="32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5" name="Line 542"/>
            <p:cNvSpPr>
              <a:spLocks noChangeShapeType="1"/>
            </p:cNvSpPr>
            <p:nvPr/>
          </p:nvSpPr>
          <p:spPr bwMode="auto">
            <a:xfrm>
              <a:off x="1872" y="33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6" name="Line 543"/>
            <p:cNvSpPr>
              <a:spLocks noChangeShapeType="1"/>
            </p:cNvSpPr>
            <p:nvPr/>
          </p:nvSpPr>
          <p:spPr bwMode="auto">
            <a:xfrm flipH="1">
              <a:off x="1836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7" name="Line 544"/>
            <p:cNvSpPr>
              <a:spLocks noChangeShapeType="1"/>
            </p:cNvSpPr>
            <p:nvPr/>
          </p:nvSpPr>
          <p:spPr bwMode="auto">
            <a:xfrm>
              <a:off x="1872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8" name="Line 545"/>
            <p:cNvSpPr>
              <a:spLocks noChangeShapeType="1"/>
            </p:cNvSpPr>
            <p:nvPr/>
          </p:nvSpPr>
          <p:spPr bwMode="auto">
            <a:xfrm flipH="1" flipV="1">
              <a:off x="1764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9" name="Line 546"/>
            <p:cNvSpPr>
              <a:spLocks noChangeShapeType="1"/>
            </p:cNvSpPr>
            <p:nvPr/>
          </p:nvSpPr>
          <p:spPr bwMode="auto">
            <a:xfrm flipH="1">
              <a:off x="1872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85" name="Group 547"/>
          <p:cNvGrpSpPr>
            <a:grpSpLocks/>
          </p:cNvGrpSpPr>
          <p:nvPr/>
        </p:nvGrpSpPr>
        <p:grpSpPr bwMode="auto">
          <a:xfrm>
            <a:off x="1295400" y="4343400"/>
            <a:ext cx="152400" cy="228600"/>
            <a:chOff x="1764" y="3264"/>
            <a:chExt cx="216" cy="336"/>
          </a:xfrm>
        </p:grpSpPr>
        <p:sp>
          <p:nvSpPr>
            <p:cNvPr id="2138" name="Oval 548"/>
            <p:cNvSpPr>
              <a:spLocks noChangeArrowheads="1"/>
            </p:cNvSpPr>
            <p:nvPr/>
          </p:nvSpPr>
          <p:spPr bwMode="auto">
            <a:xfrm>
              <a:off x="1824" y="32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9" name="Line 549"/>
            <p:cNvSpPr>
              <a:spLocks noChangeShapeType="1"/>
            </p:cNvSpPr>
            <p:nvPr/>
          </p:nvSpPr>
          <p:spPr bwMode="auto">
            <a:xfrm>
              <a:off x="1872" y="33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0" name="Line 550"/>
            <p:cNvSpPr>
              <a:spLocks noChangeShapeType="1"/>
            </p:cNvSpPr>
            <p:nvPr/>
          </p:nvSpPr>
          <p:spPr bwMode="auto">
            <a:xfrm flipH="1">
              <a:off x="1836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1" name="Line 551"/>
            <p:cNvSpPr>
              <a:spLocks noChangeShapeType="1"/>
            </p:cNvSpPr>
            <p:nvPr/>
          </p:nvSpPr>
          <p:spPr bwMode="auto">
            <a:xfrm>
              <a:off x="1872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2" name="Line 552"/>
            <p:cNvSpPr>
              <a:spLocks noChangeShapeType="1"/>
            </p:cNvSpPr>
            <p:nvPr/>
          </p:nvSpPr>
          <p:spPr bwMode="auto">
            <a:xfrm flipH="1" flipV="1">
              <a:off x="1764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3" name="Line 553"/>
            <p:cNvSpPr>
              <a:spLocks noChangeShapeType="1"/>
            </p:cNvSpPr>
            <p:nvPr/>
          </p:nvSpPr>
          <p:spPr bwMode="auto">
            <a:xfrm flipH="1">
              <a:off x="1872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86" name="Group 625"/>
          <p:cNvGrpSpPr>
            <a:grpSpLocks/>
          </p:cNvGrpSpPr>
          <p:nvPr/>
        </p:nvGrpSpPr>
        <p:grpSpPr bwMode="auto">
          <a:xfrm>
            <a:off x="6172200" y="2133600"/>
            <a:ext cx="609600" cy="685800"/>
            <a:chOff x="1584" y="2928"/>
            <a:chExt cx="528" cy="624"/>
          </a:xfrm>
        </p:grpSpPr>
        <p:sp>
          <p:nvSpPr>
            <p:cNvPr id="2135" name="AutoShape 626"/>
            <p:cNvSpPr>
              <a:spLocks noChangeArrowheads="1"/>
            </p:cNvSpPr>
            <p:nvPr/>
          </p:nvSpPr>
          <p:spPr bwMode="auto">
            <a:xfrm rot="5400000">
              <a:off x="1704" y="3144"/>
              <a:ext cx="288" cy="528"/>
            </a:xfrm>
            <a:prstGeom prst="flowChartDelay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6" name="Rectangle 627"/>
            <p:cNvSpPr>
              <a:spLocks noChangeArrowheads="1"/>
            </p:cNvSpPr>
            <p:nvPr/>
          </p:nvSpPr>
          <p:spPr bwMode="auto">
            <a:xfrm>
              <a:off x="1824" y="2928"/>
              <a:ext cx="48" cy="336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7" name="AutoShape 628"/>
            <p:cNvSpPr>
              <a:spLocks noChangeArrowheads="1"/>
            </p:cNvSpPr>
            <p:nvPr/>
          </p:nvSpPr>
          <p:spPr bwMode="auto">
            <a:xfrm>
              <a:off x="1680" y="2976"/>
              <a:ext cx="336" cy="240"/>
            </a:xfrm>
            <a:prstGeom prst="flowChartOnlineStorag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87" name="AutoShape 662"/>
          <p:cNvSpPr>
            <a:spLocks noChangeArrowheads="1"/>
          </p:cNvSpPr>
          <p:nvPr/>
        </p:nvSpPr>
        <p:spPr bwMode="auto">
          <a:xfrm>
            <a:off x="8305800" y="152400"/>
            <a:ext cx="609600" cy="609600"/>
          </a:xfrm>
          <a:prstGeom prst="sun">
            <a:avLst>
              <a:gd name="adj" fmla="val 2812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88" name="Group 670"/>
          <p:cNvGrpSpPr>
            <a:grpSpLocks/>
          </p:cNvGrpSpPr>
          <p:nvPr/>
        </p:nvGrpSpPr>
        <p:grpSpPr bwMode="auto">
          <a:xfrm>
            <a:off x="6172200" y="2362200"/>
            <a:ext cx="76200" cy="152400"/>
            <a:chOff x="1764" y="3264"/>
            <a:chExt cx="216" cy="336"/>
          </a:xfrm>
        </p:grpSpPr>
        <p:sp>
          <p:nvSpPr>
            <p:cNvPr id="2129" name="Oval 671"/>
            <p:cNvSpPr>
              <a:spLocks noChangeArrowheads="1"/>
            </p:cNvSpPr>
            <p:nvPr/>
          </p:nvSpPr>
          <p:spPr bwMode="auto">
            <a:xfrm>
              <a:off x="1824" y="32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" name="Line 672"/>
            <p:cNvSpPr>
              <a:spLocks noChangeShapeType="1"/>
            </p:cNvSpPr>
            <p:nvPr/>
          </p:nvSpPr>
          <p:spPr bwMode="auto">
            <a:xfrm>
              <a:off x="1872" y="33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1" name="Line 673"/>
            <p:cNvSpPr>
              <a:spLocks noChangeShapeType="1"/>
            </p:cNvSpPr>
            <p:nvPr/>
          </p:nvSpPr>
          <p:spPr bwMode="auto">
            <a:xfrm flipH="1">
              <a:off x="1836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2" name="Line 674"/>
            <p:cNvSpPr>
              <a:spLocks noChangeShapeType="1"/>
            </p:cNvSpPr>
            <p:nvPr/>
          </p:nvSpPr>
          <p:spPr bwMode="auto">
            <a:xfrm>
              <a:off x="1872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3" name="Line 675"/>
            <p:cNvSpPr>
              <a:spLocks noChangeShapeType="1"/>
            </p:cNvSpPr>
            <p:nvPr/>
          </p:nvSpPr>
          <p:spPr bwMode="auto">
            <a:xfrm flipH="1" flipV="1">
              <a:off x="1764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4" name="Line 676"/>
            <p:cNvSpPr>
              <a:spLocks noChangeShapeType="1"/>
            </p:cNvSpPr>
            <p:nvPr/>
          </p:nvSpPr>
          <p:spPr bwMode="auto">
            <a:xfrm flipH="1">
              <a:off x="1872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89" name="Group 677"/>
          <p:cNvGrpSpPr>
            <a:grpSpLocks/>
          </p:cNvGrpSpPr>
          <p:nvPr/>
        </p:nvGrpSpPr>
        <p:grpSpPr bwMode="auto">
          <a:xfrm>
            <a:off x="6553200" y="2362200"/>
            <a:ext cx="76200" cy="152400"/>
            <a:chOff x="1764" y="3264"/>
            <a:chExt cx="216" cy="336"/>
          </a:xfrm>
        </p:grpSpPr>
        <p:sp>
          <p:nvSpPr>
            <p:cNvPr id="2123" name="Oval 678"/>
            <p:cNvSpPr>
              <a:spLocks noChangeArrowheads="1"/>
            </p:cNvSpPr>
            <p:nvPr/>
          </p:nvSpPr>
          <p:spPr bwMode="auto">
            <a:xfrm>
              <a:off x="1824" y="32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4" name="Line 679"/>
            <p:cNvSpPr>
              <a:spLocks noChangeShapeType="1"/>
            </p:cNvSpPr>
            <p:nvPr/>
          </p:nvSpPr>
          <p:spPr bwMode="auto">
            <a:xfrm>
              <a:off x="1872" y="33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5" name="Line 680"/>
            <p:cNvSpPr>
              <a:spLocks noChangeShapeType="1"/>
            </p:cNvSpPr>
            <p:nvPr/>
          </p:nvSpPr>
          <p:spPr bwMode="auto">
            <a:xfrm flipH="1">
              <a:off x="1836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6" name="Line 681"/>
            <p:cNvSpPr>
              <a:spLocks noChangeShapeType="1"/>
            </p:cNvSpPr>
            <p:nvPr/>
          </p:nvSpPr>
          <p:spPr bwMode="auto">
            <a:xfrm>
              <a:off x="1872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7" name="Line 682"/>
            <p:cNvSpPr>
              <a:spLocks noChangeShapeType="1"/>
            </p:cNvSpPr>
            <p:nvPr/>
          </p:nvSpPr>
          <p:spPr bwMode="auto">
            <a:xfrm flipH="1" flipV="1">
              <a:off x="1764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8" name="Line 683"/>
            <p:cNvSpPr>
              <a:spLocks noChangeShapeType="1"/>
            </p:cNvSpPr>
            <p:nvPr/>
          </p:nvSpPr>
          <p:spPr bwMode="auto">
            <a:xfrm flipH="1">
              <a:off x="1872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90" name="Group 684"/>
          <p:cNvGrpSpPr>
            <a:grpSpLocks/>
          </p:cNvGrpSpPr>
          <p:nvPr/>
        </p:nvGrpSpPr>
        <p:grpSpPr bwMode="auto">
          <a:xfrm>
            <a:off x="6400800" y="2362200"/>
            <a:ext cx="76200" cy="152400"/>
            <a:chOff x="1764" y="3264"/>
            <a:chExt cx="216" cy="336"/>
          </a:xfrm>
        </p:grpSpPr>
        <p:sp>
          <p:nvSpPr>
            <p:cNvPr id="2117" name="Oval 685"/>
            <p:cNvSpPr>
              <a:spLocks noChangeArrowheads="1"/>
            </p:cNvSpPr>
            <p:nvPr/>
          </p:nvSpPr>
          <p:spPr bwMode="auto">
            <a:xfrm>
              <a:off x="1824" y="32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" name="Line 686"/>
            <p:cNvSpPr>
              <a:spLocks noChangeShapeType="1"/>
            </p:cNvSpPr>
            <p:nvPr/>
          </p:nvSpPr>
          <p:spPr bwMode="auto">
            <a:xfrm>
              <a:off x="1872" y="33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9" name="Line 687"/>
            <p:cNvSpPr>
              <a:spLocks noChangeShapeType="1"/>
            </p:cNvSpPr>
            <p:nvPr/>
          </p:nvSpPr>
          <p:spPr bwMode="auto">
            <a:xfrm flipH="1">
              <a:off x="1836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0" name="Line 688"/>
            <p:cNvSpPr>
              <a:spLocks noChangeShapeType="1"/>
            </p:cNvSpPr>
            <p:nvPr/>
          </p:nvSpPr>
          <p:spPr bwMode="auto">
            <a:xfrm>
              <a:off x="1872" y="3456"/>
              <a:ext cx="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1" name="Line 689"/>
            <p:cNvSpPr>
              <a:spLocks noChangeShapeType="1"/>
            </p:cNvSpPr>
            <p:nvPr/>
          </p:nvSpPr>
          <p:spPr bwMode="auto">
            <a:xfrm flipH="1" flipV="1">
              <a:off x="1764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2" name="Line 690"/>
            <p:cNvSpPr>
              <a:spLocks noChangeShapeType="1"/>
            </p:cNvSpPr>
            <p:nvPr/>
          </p:nvSpPr>
          <p:spPr bwMode="auto">
            <a:xfrm flipH="1">
              <a:off x="1872" y="3372"/>
              <a:ext cx="10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91" name="AutoShape 692"/>
          <p:cNvSpPr>
            <a:spLocks noChangeArrowheads="1"/>
          </p:cNvSpPr>
          <p:nvPr/>
        </p:nvSpPr>
        <p:spPr bwMode="auto">
          <a:xfrm>
            <a:off x="4724400" y="838200"/>
            <a:ext cx="1600200" cy="685800"/>
          </a:xfrm>
          <a:prstGeom prst="wedgeEllipseCallout">
            <a:avLst>
              <a:gd name="adj1" fmla="val 38986"/>
              <a:gd name="adj2" fmla="val 17268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Asia here we come!</a:t>
            </a:r>
          </a:p>
        </p:txBody>
      </p:sp>
      <p:sp>
        <p:nvSpPr>
          <p:cNvPr id="2092" name="AutoShape 693"/>
          <p:cNvSpPr>
            <a:spLocks noChangeArrowheads="1"/>
          </p:cNvSpPr>
          <p:nvPr/>
        </p:nvSpPr>
        <p:spPr bwMode="auto">
          <a:xfrm>
            <a:off x="6477000" y="1143000"/>
            <a:ext cx="1828800" cy="914400"/>
          </a:xfrm>
          <a:prstGeom prst="wedgeEllipseCallout">
            <a:avLst>
              <a:gd name="adj1" fmla="val -49741"/>
              <a:gd name="adj2" fmla="val 8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Hey check out the size of that…</a:t>
            </a:r>
          </a:p>
        </p:txBody>
      </p:sp>
      <p:sp>
        <p:nvSpPr>
          <p:cNvPr id="2093" name="AutoShape 691"/>
          <p:cNvSpPr>
            <a:spLocks noChangeArrowheads="1"/>
          </p:cNvSpPr>
          <p:nvPr/>
        </p:nvSpPr>
        <p:spPr bwMode="auto">
          <a:xfrm>
            <a:off x="7543800" y="1828800"/>
            <a:ext cx="1295400" cy="1143000"/>
          </a:xfrm>
          <a:prstGeom prst="wedgeEllipseCallout">
            <a:avLst>
              <a:gd name="adj1" fmla="val -122051"/>
              <a:gd name="adj2" fmla="val 130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/>
              <a:t>OH MY GOD!!!</a:t>
            </a:r>
          </a:p>
        </p:txBody>
      </p:sp>
      <p:sp>
        <p:nvSpPr>
          <p:cNvPr id="2094" name="Freeform 697"/>
          <p:cNvSpPr>
            <a:spLocks/>
          </p:cNvSpPr>
          <p:nvPr/>
        </p:nvSpPr>
        <p:spPr bwMode="auto">
          <a:xfrm>
            <a:off x="3048000" y="472440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2147483647 w 192"/>
              <a:gd name="T7" fmla="*/ 0 h 48"/>
              <a:gd name="T8" fmla="*/ 2147483647 w 19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48"/>
              <a:gd name="T17" fmla="*/ 192 w 19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0" y="48"/>
                  <a:pt x="96" y="48"/>
                </a:cubicBezTo>
                <a:cubicBezTo>
                  <a:pt x="112" y="48"/>
                  <a:pt x="128" y="0"/>
                  <a:pt x="144" y="0"/>
                </a:cubicBezTo>
                <a:cubicBezTo>
                  <a:pt x="160" y="0"/>
                  <a:pt x="184" y="40"/>
                  <a:pt x="192" y="48"/>
                </a:cubicBezTo>
              </a:path>
            </a:pathLst>
          </a:custGeom>
          <a:noFill/>
          <a:ln w="158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5" name="Freeform 698"/>
          <p:cNvSpPr>
            <a:spLocks/>
          </p:cNvSpPr>
          <p:nvPr/>
        </p:nvSpPr>
        <p:spPr bwMode="auto">
          <a:xfrm>
            <a:off x="2667000" y="510540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2147483647 w 192"/>
              <a:gd name="T7" fmla="*/ 0 h 48"/>
              <a:gd name="T8" fmla="*/ 2147483647 w 19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48"/>
              <a:gd name="T17" fmla="*/ 192 w 19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0" y="48"/>
                  <a:pt x="96" y="48"/>
                </a:cubicBezTo>
                <a:cubicBezTo>
                  <a:pt x="112" y="48"/>
                  <a:pt x="128" y="0"/>
                  <a:pt x="144" y="0"/>
                </a:cubicBezTo>
                <a:cubicBezTo>
                  <a:pt x="160" y="0"/>
                  <a:pt x="184" y="40"/>
                  <a:pt x="192" y="48"/>
                </a:cubicBezTo>
              </a:path>
            </a:pathLst>
          </a:custGeom>
          <a:noFill/>
          <a:ln w="158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6" name="Freeform 699"/>
          <p:cNvSpPr>
            <a:spLocks/>
          </p:cNvSpPr>
          <p:nvPr/>
        </p:nvSpPr>
        <p:spPr bwMode="auto">
          <a:xfrm>
            <a:off x="3962400" y="487680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2147483647 w 192"/>
              <a:gd name="T7" fmla="*/ 0 h 48"/>
              <a:gd name="T8" fmla="*/ 2147483647 w 19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48"/>
              <a:gd name="T17" fmla="*/ 192 w 19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0" y="48"/>
                  <a:pt x="96" y="48"/>
                </a:cubicBezTo>
                <a:cubicBezTo>
                  <a:pt x="112" y="48"/>
                  <a:pt x="128" y="0"/>
                  <a:pt x="144" y="0"/>
                </a:cubicBezTo>
                <a:cubicBezTo>
                  <a:pt x="160" y="0"/>
                  <a:pt x="184" y="40"/>
                  <a:pt x="192" y="48"/>
                </a:cubicBezTo>
              </a:path>
            </a:pathLst>
          </a:custGeom>
          <a:noFill/>
          <a:ln w="158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7" name="Freeform 700"/>
          <p:cNvSpPr>
            <a:spLocks/>
          </p:cNvSpPr>
          <p:nvPr/>
        </p:nvSpPr>
        <p:spPr bwMode="auto">
          <a:xfrm>
            <a:off x="3733800" y="426720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2147483647 w 192"/>
              <a:gd name="T7" fmla="*/ 0 h 48"/>
              <a:gd name="T8" fmla="*/ 2147483647 w 19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48"/>
              <a:gd name="T17" fmla="*/ 192 w 19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0" y="48"/>
                  <a:pt x="96" y="48"/>
                </a:cubicBezTo>
                <a:cubicBezTo>
                  <a:pt x="112" y="48"/>
                  <a:pt x="128" y="0"/>
                  <a:pt x="144" y="0"/>
                </a:cubicBezTo>
                <a:cubicBezTo>
                  <a:pt x="160" y="0"/>
                  <a:pt x="184" y="40"/>
                  <a:pt x="192" y="48"/>
                </a:cubicBezTo>
              </a:path>
            </a:pathLst>
          </a:custGeom>
          <a:noFill/>
          <a:ln w="158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Freeform 701"/>
          <p:cNvSpPr>
            <a:spLocks/>
          </p:cNvSpPr>
          <p:nvPr/>
        </p:nvSpPr>
        <p:spPr bwMode="auto">
          <a:xfrm>
            <a:off x="3276600" y="525780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2147483647 w 192"/>
              <a:gd name="T7" fmla="*/ 0 h 48"/>
              <a:gd name="T8" fmla="*/ 2147483647 w 19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48"/>
              <a:gd name="T17" fmla="*/ 192 w 19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0" y="48"/>
                  <a:pt x="96" y="48"/>
                </a:cubicBezTo>
                <a:cubicBezTo>
                  <a:pt x="112" y="48"/>
                  <a:pt x="128" y="0"/>
                  <a:pt x="144" y="0"/>
                </a:cubicBezTo>
                <a:cubicBezTo>
                  <a:pt x="160" y="0"/>
                  <a:pt x="184" y="40"/>
                  <a:pt x="192" y="48"/>
                </a:cubicBezTo>
              </a:path>
            </a:pathLst>
          </a:custGeom>
          <a:noFill/>
          <a:ln w="158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9" name="Freeform 702"/>
          <p:cNvSpPr>
            <a:spLocks/>
          </p:cNvSpPr>
          <p:nvPr/>
        </p:nvSpPr>
        <p:spPr bwMode="auto">
          <a:xfrm>
            <a:off x="4038600" y="556260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2147483647 w 192"/>
              <a:gd name="T7" fmla="*/ 0 h 48"/>
              <a:gd name="T8" fmla="*/ 2147483647 w 19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48"/>
              <a:gd name="T17" fmla="*/ 192 w 19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0" y="48"/>
                  <a:pt x="96" y="48"/>
                </a:cubicBezTo>
                <a:cubicBezTo>
                  <a:pt x="112" y="48"/>
                  <a:pt x="128" y="0"/>
                  <a:pt x="144" y="0"/>
                </a:cubicBezTo>
                <a:cubicBezTo>
                  <a:pt x="160" y="0"/>
                  <a:pt x="184" y="40"/>
                  <a:pt x="192" y="48"/>
                </a:cubicBezTo>
              </a:path>
            </a:pathLst>
          </a:custGeom>
          <a:noFill/>
          <a:ln w="158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0" name="Freeform 703"/>
          <p:cNvSpPr>
            <a:spLocks/>
          </p:cNvSpPr>
          <p:nvPr/>
        </p:nvSpPr>
        <p:spPr bwMode="auto">
          <a:xfrm>
            <a:off x="3048000" y="655320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2147483647 w 192"/>
              <a:gd name="T7" fmla="*/ 0 h 48"/>
              <a:gd name="T8" fmla="*/ 2147483647 w 19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48"/>
              <a:gd name="T17" fmla="*/ 192 w 19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0" y="48"/>
                  <a:pt x="96" y="48"/>
                </a:cubicBezTo>
                <a:cubicBezTo>
                  <a:pt x="112" y="48"/>
                  <a:pt x="128" y="0"/>
                  <a:pt x="144" y="0"/>
                </a:cubicBezTo>
                <a:cubicBezTo>
                  <a:pt x="160" y="0"/>
                  <a:pt x="184" y="40"/>
                  <a:pt x="192" y="48"/>
                </a:cubicBezTo>
              </a:path>
            </a:pathLst>
          </a:custGeom>
          <a:noFill/>
          <a:ln w="158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1" name="Freeform 704"/>
          <p:cNvSpPr>
            <a:spLocks/>
          </p:cNvSpPr>
          <p:nvPr/>
        </p:nvSpPr>
        <p:spPr bwMode="auto">
          <a:xfrm>
            <a:off x="3581400" y="609600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2147483647 w 192"/>
              <a:gd name="T7" fmla="*/ 0 h 48"/>
              <a:gd name="T8" fmla="*/ 2147483647 w 19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48"/>
              <a:gd name="T17" fmla="*/ 192 w 19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0" y="48"/>
                  <a:pt x="96" y="48"/>
                </a:cubicBezTo>
                <a:cubicBezTo>
                  <a:pt x="112" y="48"/>
                  <a:pt x="128" y="0"/>
                  <a:pt x="144" y="0"/>
                </a:cubicBezTo>
                <a:cubicBezTo>
                  <a:pt x="160" y="0"/>
                  <a:pt x="184" y="40"/>
                  <a:pt x="192" y="48"/>
                </a:cubicBezTo>
              </a:path>
            </a:pathLst>
          </a:custGeom>
          <a:noFill/>
          <a:ln w="158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2" name="Freeform 705"/>
          <p:cNvSpPr>
            <a:spLocks/>
          </p:cNvSpPr>
          <p:nvPr/>
        </p:nvSpPr>
        <p:spPr bwMode="auto">
          <a:xfrm>
            <a:off x="1066800" y="632460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2147483647 w 192"/>
              <a:gd name="T7" fmla="*/ 0 h 48"/>
              <a:gd name="T8" fmla="*/ 2147483647 w 19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48"/>
              <a:gd name="T17" fmla="*/ 192 w 19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0" y="48"/>
                  <a:pt x="96" y="48"/>
                </a:cubicBezTo>
                <a:cubicBezTo>
                  <a:pt x="112" y="48"/>
                  <a:pt x="128" y="0"/>
                  <a:pt x="144" y="0"/>
                </a:cubicBezTo>
                <a:cubicBezTo>
                  <a:pt x="160" y="0"/>
                  <a:pt x="184" y="40"/>
                  <a:pt x="192" y="48"/>
                </a:cubicBezTo>
              </a:path>
            </a:pathLst>
          </a:custGeom>
          <a:noFill/>
          <a:ln w="158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3" name="Freeform 706"/>
          <p:cNvSpPr>
            <a:spLocks/>
          </p:cNvSpPr>
          <p:nvPr/>
        </p:nvSpPr>
        <p:spPr bwMode="auto">
          <a:xfrm>
            <a:off x="4038600" y="640080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2147483647 w 192"/>
              <a:gd name="T7" fmla="*/ 0 h 48"/>
              <a:gd name="T8" fmla="*/ 2147483647 w 19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48"/>
              <a:gd name="T17" fmla="*/ 192 w 19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0" y="48"/>
                  <a:pt x="96" y="48"/>
                </a:cubicBezTo>
                <a:cubicBezTo>
                  <a:pt x="112" y="48"/>
                  <a:pt x="128" y="0"/>
                  <a:pt x="144" y="0"/>
                </a:cubicBezTo>
                <a:cubicBezTo>
                  <a:pt x="160" y="0"/>
                  <a:pt x="184" y="40"/>
                  <a:pt x="192" y="48"/>
                </a:cubicBezTo>
              </a:path>
            </a:pathLst>
          </a:custGeom>
          <a:noFill/>
          <a:ln w="158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Freeform 707"/>
          <p:cNvSpPr>
            <a:spLocks/>
          </p:cNvSpPr>
          <p:nvPr/>
        </p:nvSpPr>
        <p:spPr bwMode="auto">
          <a:xfrm>
            <a:off x="2438400" y="434340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2147483647 w 192"/>
              <a:gd name="T7" fmla="*/ 0 h 48"/>
              <a:gd name="T8" fmla="*/ 2147483647 w 19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48"/>
              <a:gd name="T17" fmla="*/ 192 w 19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0" y="48"/>
                  <a:pt x="96" y="48"/>
                </a:cubicBezTo>
                <a:cubicBezTo>
                  <a:pt x="112" y="48"/>
                  <a:pt x="128" y="0"/>
                  <a:pt x="144" y="0"/>
                </a:cubicBezTo>
                <a:cubicBezTo>
                  <a:pt x="160" y="0"/>
                  <a:pt x="184" y="40"/>
                  <a:pt x="192" y="48"/>
                </a:cubicBezTo>
              </a:path>
            </a:pathLst>
          </a:custGeom>
          <a:noFill/>
          <a:ln w="158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5" name="Freeform 708"/>
          <p:cNvSpPr>
            <a:spLocks/>
          </p:cNvSpPr>
          <p:nvPr/>
        </p:nvSpPr>
        <p:spPr bwMode="auto">
          <a:xfrm>
            <a:off x="1524000" y="655320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2147483647 w 192"/>
              <a:gd name="T7" fmla="*/ 0 h 48"/>
              <a:gd name="T8" fmla="*/ 2147483647 w 19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48"/>
              <a:gd name="T17" fmla="*/ 192 w 19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0" y="48"/>
                  <a:pt x="96" y="48"/>
                </a:cubicBezTo>
                <a:cubicBezTo>
                  <a:pt x="112" y="48"/>
                  <a:pt x="128" y="0"/>
                  <a:pt x="144" y="0"/>
                </a:cubicBezTo>
                <a:cubicBezTo>
                  <a:pt x="160" y="0"/>
                  <a:pt x="184" y="40"/>
                  <a:pt x="192" y="48"/>
                </a:cubicBezTo>
              </a:path>
            </a:pathLst>
          </a:custGeom>
          <a:noFill/>
          <a:ln w="158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6" name="Freeform 709"/>
          <p:cNvSpPr>
            <a:spLocks/>
          </p:cNvSpPr>
          <p:nvPr/>
        </p:nvSpPr>
        <p:spPr bwMode="auto">
          <a:xfrm>
            <a:off x="457200" y="655320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2147483647 w 192"/>
              <a:gd name="T7" fmla="*/ 0 h 48"/>
              <a:gd name="T8" fmla="*/ 2147483647 w 19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48"/>
              <a:gd name="T17" fmla="*/ 192 w 19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0" y="48"/>
                  <a:pt x="96" y="48"/>
                </a:cubicBezTo>
                <a:cubicBezTo>
                  <a:pt x="112" y="48"/>
                  <a:pt x="128" y="0"/>
                  <a:pt x="144" y="0"/>
                </a:cubicBezTo>
                <a:cubicBezTo>
                  <a:pt x="160" y="0"/>
                  <a:pt x="184" y="40"/>
                  <a:pt x="192" y="48"/>
                </a:cubicBezTo>
              </a:path>
            </a:pathLst>
          </a:custGeom>
          <a:noFill/>
          <a:ln w="158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7" name="Freeform 710"/>
          <p:cNvSpPr>
            <a:spLocks/>
          </p:cNvSpPr>
          <p:nvPr/>
        </p:nvSpPr>
        <p:spPr bwMode="auto">
          <a:xfrm>
            <a:off x="533400" y="579120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2147483647 w 192"/>
              <a:gd name="T7" fmla="*/ 0 h 48"/>
              <a:gd name="T8" fmla="*/ 2147483647 w 19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48"/>
              <a:gd name="T17" fmla="*/ 192 w 19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0" y="48"/>
                  <a:pt x="96" y="48"/>
                </a:cubicBezTo>
                <a:cubicBezTo>
                  <a:pt x="112" y="48"/>
                  <a:pt x="128" y="0"/>
                  <a:pt x="144" y="0"/>
                </a:cubicBezTo>
                <a:cubicBezTo>
                  <a:pt x="160" y="0"/>
                  <a:pt x="184" y="40"/>
                  <a:pt x="192" y="48"/>
                </a:cubicBezTo>
              </a:path>
            </a:pathLst>
          </a:custGeom>
          <a:noFill/>
          <a:ln w="158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8" name="Freeform 711"/>
          <p:cNvSpPr>
            <a:spLocks/>
          </p:cNvSpPr>
          <p:nvPr/>
        </p:nvSpPr>
        <p:spPr bwMode="auto">
          <a:xfrm>
            <a:off x="152400" y="525780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2147483647 w 192"/>
              <a:gd name="T7" fmla="*/ 0 h 48"/>
              <a:gd name="T8" fmla="*/ 2147483647 w 19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48"/>
              <a:gd name="T17" fmla="*/ 192 w 19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0" y="48"/>
                  <a:pt x="96" y="48"/>
                </a:cubicBezTo>
                <a:cubicBezTo>
                  <a:pt x="112" y="48"/>
                  <a:pt x="128" y="0"/>
                  <a:pt x="144" y="0"/>
                </a:cubicBezTo>
                <a:cubicBezTo>
                  <a:pt x="160" y="0"/>
                  <a:pt x="184" y="40"/>
                  <a:pt x="192" y="48"/>
                </a:cubicBezTo>
              </a:path>
            </a:pathLst>
          </a:custGeom>
          <a:noFill/>
          <a:ln w="158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9" name="Freeform 712"/>
          <p:cNvSpPr>
            <a:spLocks/>
          </p:cNvSpPr>
          <p:nvPr/>
        </p:nvSpPr>
        <p:spPr bwMode="auto">
          <a:xfrm>
            <a:off x="1143000" y="373380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2147483647 w 192"/>
              <a:gd name="T7" fmla="*/ 0 h 48"/>
              <a:gd name="T8" fmla="*/ 2147483647 w 19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48"/>
              <a:gd name="T17" fmla="*/ 192 w 19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0" y="48"/>
                  <a:pt x="96" y="48"/>
                </a:cubicBezTo>
                <a:cubicBezTo>
                  <a:pt x="112" y="48"/>
                  <a:pt x="128" y="0"/>
                  <a:pt x="144" y="0"/>
                </a:cubicBezTo>
                <a:cubicBezTo>
                  <a:pt x="160" y="0"/>
                  <a:pt x="184" y="40"/>
                  <a:pt x="192" y="48"/>
                </a:cubicBezTo>
              </a:path>
            </a:pathLst>
          </a:custGeom>
          <a:noFill/>
          <a:ln w="158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0" name="Freeform 713"/>
          <p:cNvSpPr>
            <a:spLocks/>
          </p:cNvSpPr>
          <p:nvPr/>
        </p:nvSpPr>
        <p:spPr bwMode="auto">
          <a:xfrm>
            <a:off x="152400" y="358140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2147483647 w 192"/>
              <a:gd name="T7" fmla="*/ 0 h 48"/>
              <a:gd name="T8" fmla="*/ 2147483647 w 19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48"/>
              <a:gd name="T17" fmla="*/ 192 w 19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0" y="48"/>
                  <a:pt x="96" y="48"/>
                </a:cubicBezTo>
                <a:cubicBezTo>
                  <a:pt x="112" y="48"/>
                  <a:pt x="128" y="0"/>
                  <a:pt x="144" y="0"/>
                </a:cubicBezTo>
                <a:cubicBezTo>
                  <a:pt x="160" y="0"/>
                  <a:pt x="184" y="40"/>
                  <a:pt x="192" y="48"/>
                </a:cubicBezTo>
              </a:path>
            </a:pathLst>
          </a:custGeom>
          <a:noFill/>
          <a:ln w="158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1" name="Freeform 714"/>
          <p:cNvSpPr>
            <a:spLocks/>
          </p:cNvSpPr>
          <p:nvPr/>
        </p:nvSpPr>
        <p:spPr bwMode="auto">
          <a:xfrm>
            <a:off x="762000" y="449580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2147483647 w 192"/>
              <a:gd name="T7" fmla="*/ 0 h 48"/>
              <a:gd name="T8" fmla="*/ 2147483647 w 19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48"/>
              <a:gd name="T17" fmla="*/ 192 w 19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0" y="48"/>
                  <a:pt x="96" y="48"/>
                </a:cubicBezTo>
                <a:cubicBezTo>
                  <a:pt x="112" y="48"/>
                  <a:pt x="128" y="0"/>
                  <a:pt x="144" y="0"/>
                </a:cubicBezTo>
                <a:cubicBezTo>
                  <a:pt x="160" y="0"/>
                  <a:pt x="184" y="40"/>
                  <a:pt x="192" y="48"/>
                </a:cubicBezTo>
              </a:path>
            </a:pathLst>
          </a:custGeom>
          <a:noFill/>
          <a:ln w="158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2" name="Freeform 715"/>
          <p:cNvSpPr>
            <a:spLocks/>
          </p:cNvSpPr>
          <p:nvPr/>
        </p:nvSpPr>
        <p:spPr bwMode="auto">
          <a:xfrm>
            <a:off x="304800" y="472440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2147483647 w 192"/>
              <a:gd name="T7" fmla="*/ 0 h 48"/>
              <a:gd name="T8" fmla="*/ 2147483647 w 19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48"/>
              <a:gd name="T17" fmla="*/ 192 w 19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0" y="48"/>
                  <a:pt x="96" y="48"/>
                </a:cubicBezTo>
                <a:cubicBezTo>
                  <a:pt x="112" y="48"/>
                  <a:pt x="128" y="0"/>
                  <a:pt x="144" y="0"/>
                </a:cubicBezTo>
                <a:cubicBezTo>
                  <a:pt x="160" y="0"/>
                  <a:pt x="184" y="40"/>
                  <a:pt x="192" y="48"/>
                </a:cubicBezTo>
              </a:path>
            </a:pathLst>
          </a:custGeom>
          <a:noFill/>
          <a:ln w="158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3" name="Freeform 716"/>
          <p:cNvSpPr>
            <a:spLocks/>
          </p:cNvSpPr>
          <p:nvPr/>
        </p:nvSpPr>
        <p:spPr bwMode="auto">
          <a:xfrm>
            <a:off x="3048000" y="388620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2147483647 w 192"/>
              <a:gd name="T7" fmla="*/ 0 h 48"/>
              <a:gd name="T8" fmla="*/ 2147483647 w 19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48"/>
              <a:gd name="T17" fmla="*/ 192 w 19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0" y="48"/>
                  <a:pt x="96" y="48"/>
                </a:cubicBezTo>
                <a:cubicBezTo>
                  <a:pt x="112" y="48"/>
                  <a:pt x="128" y="0"/>
                  <a:pt x="144" y="0"/>
                </a:cubicBezTo>
                <a:cubicBezTo>
                  <a:pt x="160" y="0"/>
                  <a:pt x="184" y="40"/>
                  <a:pt x="192" y="48"/>
                </a:cubicBezTo>
              </a:path>
            </a:pathLst>
          </a:custGeom>
          <a:noFill/>
          <a:ln w="158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4" name="Freeform 717"/>
          <p:cNvSpPr>
            <a:spLocks/>
          </p:cNvSpPr>
          <p:nvPr/>
        </p:nvSpPr>
        <p:spPr bwMode="auto">
          <a:xfrm>
            <a:off x="1981200" y="495300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2147483647 w 192"/>
              <a:gd name="T7" fmla="*/ 0 h 48"/>
              <a:gd name="T8" fmla="*/ 2147483647 w 19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48"/>
              <a:gd name="T17" fmla="*/ 192 w 19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0" y="48"/>
                  <a:pt x="96" y="48"/>
                </a:cubicBezTo>
                <a:cubicBezTo>
                  <a:pt x="112" y="48"/>
                  <a:pt x="128" y="0"/>
                  <a:pt x="144" y="0"/>
                </a:cubicBezTo>
                <a:cubicBezTo>
                  <a:pt x="160" y="0"/>
                  <a:pt x="184" y="40"/>
                  <a:pt x="192" y="48"/>
                </a:cubicBezTo>
              </a:path>
            </a:pathLst>
          </a:custGeom>
          <a:noFill/>
          <a:ln w="158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5" name="Freeform 718"/>
          <p:cNvSpPr>
            <a:spLocks/>
          </p:cNvSpPr>
          <p:nvPr/>
        </p:nvSpPr>
        <p:spPr bwMode="auto">
          <a:xfrm>
            <a:off x="3048000" y="579120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2147483647 w 192"/>
              <a:gd name="T7" fmla="*/ 0 h 48"/>
              <a:gd name="T8" fmla="*/ 2147483647 w 19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48"/>
              <a:gd name="T17" fmla="*/ 192 w 19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0" y="48"/>
                  <a:pt x="96" y="48"/>
                </a:cubicBezTo>
                <a:cubicBezTo>
                  <a:pt x="112" y="48"/>
                  <a:pt x="128" y="0"/>
                  <a:pt x="144" y="0"/>
                </a:cubicBezTo>
                <a:cubicBezTo>
                  <a:pt x="160" y="0"/>
                  <a:pt x="184" y="40"/>
                  <a:pt x="192" y="48"/>
                </a:cubicBezTo>
              </a:path>
            </a:pathLst>
          </a:custGeom>
          <a:noFill/>
          <a:ln w="158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6" name="Freeform 719"/>
          <p:cNvSpPr>
            <a:spLocks/>
          </p:cNvSpPr>
          <p:nvPr/>
        </p:nvSpPr>
        <p:spPr bwMode="auto">
          <a:xfrm>
            <a:off x="4038600" y="3657600"/>
            <a:ext cx="304800" cy="76200"/>
          </a:xfrm>
          <a:custGeom>
            <a:avLst/>
            <a:gdLst>
              <a:gd name="T0" fmla="*/ 0 w 192"/>
              <a:gd name="T1" fmla="*/ 2147483647 h 48"/>
              <a:gd name="T2" fmla="*/ 2147483647 w 192"/>
              <a:gd name="T3" fmla="*/ 0 h 48"/>
              <a:gd name="T4" fmla="*/ 2147483647 w 192"/>
              <a:gd name="T5" fmla="*/ 2147483647 h 48"/>
              <a:gd name="T6" fmla="*/ 2147483647 w 192"/>
              <a:gd name="T7" fmla="*/ 0 h 48"/>
              <a:gd name="T8" fmla="*/ 2147483647 w 192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48"/>
              <a:gd name="T17" fmla="*/ 192 w 19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0" y="48"/>
                  <a:pt x="96" y="48"/>
                </a:cubicBezTo>
                <a:cubicBezTo>
                  <a:pt x="112" y="48"/>
                  <a:pt x="128" y="0"/>
                  <a:pt x="144" y="0"/>
                </a:cubicBezTo>
                <a:cubicBezTo>
                  <a:pt x="160" y="0"/>
                  <a:pt x="184" y="40"/>
                  <a:pt x="192" y="48"/>
                </a:cubicBezTo>
              </a:path>
            </a:pathLst>
          </a:custGeom>
          <a:noFill/>
          <a:ln w="158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914400"/>
            <a:ext cx="3886200" cy="304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19600" y="914400"/>
            <a:ext cx="3886200" cy="304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19600" y="3962400"/>
            <a:ext cx="3886200" cy="2667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3962400"/>
            <a:ext cx="3886200" cy="2667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Pie 7"/>
          <p:cNvSpPr/>
          <p:nvPr/>
        </p:nvSpPr>
        <p:spPr>
          <a:xfrm>
            <a:off x="685800" y="2895600"/>
            <a:ext cx="685800" cy="9144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079" name="Group 44"/>
          <p:cNvGrpSpPr>
            <a:grpSpLocks/>
          </p:cNvGrpSpPr>
          <p:nvPr/>
        </p:nvGrpSpPr>
        <p:grpSpPr bwMode="auto">
          <a:xfrm>
            <a:off x="1066800" y="2590800"/>
            <a:ext cx="457200" cy="762000"/>
            <a:chOff x="1066800" y="2590800"/>
            <a:chExt cx="457200" cy="762000"/>
          </a:xfrm>
        </p:grpSpPr>
        <p:sp>
          <p:nvSpPr>
            <p:cNvPr id="9" name="Smiley Face 8"/>
            <p:cNvSpPr/>
            <p:nvPr/>
          </p:nvSpPr>
          <p:spPr>
            <a:xfrm>
              <a:off x="1066800" y="2590800"/>
              <a:ext cx="228600" cy="228600"/>
            </a:xfrm>
            <a:prstGeom prst="smileyFac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2819400"/>
              <a:ext cx="228600" cy="533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143000" y="3276600"/>
              <a:ext cx="381000" cy="762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80" name="Group 27"/>
          <p:cNvGrpSpPr>
            <a:grpSpLocks/>
          </p:cNvGrpSpPr>
          <p:nvPr/>
        </p:nvGrpSpPr>
        <p:grpSpPr bwMode="auto">
          <a:xfrm>
            <a:off x="2971800" y="2895600"/>
            <a:ext cx="381000" cy="884238"/>
            <a:chOff x="2971800" y="2895600"/>
            <a:chExt cx="381000" cy="883919"/>
          </a:xfrm>
        </p:grpSpPr>
        <p:sp>
          <p:nvSpPr>
            <p:cNvPr id="12" name="Oval 11"/>
            <p:cNvSpPr/>
            <p:nvPr/>
          </p:nvSpPr>
          <p:spPr>
            <a:xfrm>
              <a:off x="3124200" y="3047945"/>
              <a:ext cx="228600" cy="533208"/>
            </a:xfrm>
            <a:prstGeom prst="ellipse">
              <a:avLst/>
            </a:prstGeom>
            <a:solidFill>
              <a:srgbClr val="00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Smiley Face 12"/>
            <p:cNvSpPr/>
            <p:nvPr/>
          </p:nvSpPr>
          <p:spPr>
            <a:xfrm>
              <a:off x="3124200" y="2895600"/>
              <a:ext cx="228600" cy="228518"/>
            </a:xfrm>
            <a:prstGeom prst="smileyFac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124200" y="3428808"/>
              <a:ext cx="152400" cy="30469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Minus 14"/>
            <p:cNvSpPr/>
            <p:nvPr/>
          </p:nvSpPr>
          <p:spPr>
            <a:xfrm>
              <a:off x="2971800" y="3657325"/>
              <a:ext cx="304800" cy="122194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081" name="TextBox 15"/>
          <p:cNvSpPr txBox="1">
            <a:spLocks noChangeArrowheads="1"/>
          </p:cNvSpPr>
          <p:nvPr/>
        </p:nvSpPr>
        <p:spPr bwMode="auto">
          <a:xfrm>
            <a:off x="381000" y="381000"/>
            <a:ext cx="441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Alonzo Alvarez de Pineda 1519</a:t>
            </a:r>
          </a:p>
        </p:txBody>
      </p:sp>
      <p:sp>
        <p:nvSpPr>
          <p:cNvPr id="3082" name="TextBox 16"/>
          <p:cNvSpPr txBox="1">
            <a:spLocks noChangeArrowheads="1"/>
          </p:cNvSpPr>
          <p:nvPr/>
        </p:nvSpPr>
        <p:spPr bwMode="auto">
          <a:xfrm>
            <a:off x="609600" y="990600"/>
            <a:ext cx="3810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 1519 Governor of Jamaica  sends Pineda on a mission.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1371600" y="1676400"/>
            <a:ext cx="2971800" cy="919163"/>
          </a:xfrm>
          <a:prstGeom prst="wedgeRoundRectCallout">
            <a:avLst>
              <a:gd name="adj1" fmla="val -52651"/>
              <a:gd name="adj2" fmla="val 511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>
            <a:spAutoFit/>
          </a:bodyPr>
          <a:lstStyle/>
          <a:p>
            <a:pPr lvl="1">
              <a:defRPr/>
            </a:pPr>
            <a:r>
              <a:rPr lang="en-US" dirty="0">
                <a:solidFill>
                  <a:schemeClr val="tx1"/>
                </a:solidFill>
              </a:rPr>
              <a:t>Go map the coastline of the Gulf of Mexico and start a colony 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1524000" y="2743200"/>
            <a:ext cx="1295400" cy="304800"/>
          </a:xfrm>
          <a:prstGeom prst="wedgeRoundRectCallout">
            <a:avLst>
              <a:gd name="adj1" fmla="val 74507"/>
              <a:gd name="adj2" fmla="val 741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Cool!</a:t>
            </a:r>
          </a:p>
        </p:txBody>
      </p:sp>
      <p:sp>
        <p:nvSpPr>
          <p:cNvPr id="21" name="Freeform 20"/>
          <p:cNvSpPr/>
          <p:nvPr/>
        </p:nvSpPr>
        <p:spPr>
          <a:xfrm>
            <a:off x="5638800" y="949325"/>
            <a:ext cx="2197100" cy="3028950"/>
          </a:xfrm>
          <a:custGeom>
            <a:avLst/>
            <a:gdLst>
              <a:gd name="connsiteX0" fmla="*/ 854926 w 2196838"/>
              <a:gd name="connsiteY0" fmla="*/ 0 h 3028208"/>
              <a:gd name="connsiteX1" fmla="*/ 783674 w 2196838"/>
              <a:gd name="connsiteY1" fmla="*/ 35626 h 3028208"/>
              <a:gd name="connsiteX2" fmla="*/ 759923 w 2196838"/>
              <a:gd name="connsiteY2" fmla="*/ 71252 h 3028208"/>
              <a:gd name="connsiteX3" fmla="*/ 736173 w 2196838"/>
              <a:gd name="connsiteY3" fmla="*/ 142504 h 3028208"/>
              <a:gd name="connsiteX4" fmla="*/ 724297 w 2196838"/>
              <a:gd name="connsiteY4" fmla="*/ 178130 h 3028208"/>
              <a:gd name="connsiteX5" fmla="*/ 664921 w 2196838"/>
              <a:gd name="connsiteY5" fmla="*/ 237506 h 3028208"/>
              <a:gd name="connsiteX6" fmla="*/ 593669 w 2196838"/>
              <a:gd name="connsiteY6" fmla="*/ 296883 h 3028208"/>
              <a:gd name="connsiteX7" fmla="*/ 498666 w 2196838"/>
              <a:gd name="connsiteY7" fmla="*/ 356260 h 3028208"/>
              <a:gd name="connsiteX8" fmla="*/ 463040 w 2196838"/>
              <a:gd name="connsiteY8" fmla="*/ 368135 h 3028208"/>
              <a:gd name="connsiteX9" fmla="*/ 427414 w 2196838"/>
              <a:gd name="connsiteY9" fmla="*/ 391886 h 3028208"/>
              <a:gd name="connsiteX10" fmla="*/ 344287 w 2196838"/>
              <a:gd name="connsiteY10" fmla="*/ 415636 h 3028208"/>
              <a:gd name="connsiteX11" fmla="*/ 273035 w 2196838"/>
              <a:gd name="connsiteY11" fmla="*/ 439387 h 3028208"/>
              <a:gd name="connsiteX12" fmla="*/ 237409 w 2196838"/>
              <a:gd name="connsiteY12" fmla="*/ 451262 h 3028208"/>
              <a:gd name="connsiteX13" fmla="*/ 201783 w 2196838"/>
              <a:gd name="connsiteY13" fmla="*/ 475013 h 3028208"/>
              <a:gd name="connsiteX14" fmla="*/ 154282 w 2196838"/>
              <a:gd name="connsiteY14" fmla="*/ 522514 h 3028208"/>
              <a:gd name="connsiteX15" fmla="*/ 106781 w 2196838"/>
              <a:gd name="connsiteY15" fmla="*/ 546265 h 3028208"/>
              <a:gd name="connsiteX16" fmla="*/ 94905 w 2196838"/>
              <a:gd name="connsiteY16" fmla="*/ 593766 h 3028208"/>
              <a:gd name="connsiteX17" fmla="*/ 83030 w 2196838"/>
              <a:gd name="connsiteY17" fmla="*/ 629392 h 3028208"/>
              <a:gd name="connsiteX18" fmla="*/ 59279 w 2196838"/>
              <a:gd name="connsiteY18" fmla="*/ 724395 h 3028208"/>
              <a:gd name="connsiteX19" fmla="*/ 47404 w 2196838"/>
              <a:gd name="connsiteY19" fmla="*/ 807522 h 3028208"/>
              <a:gd name="connsiteX20" fmla="*/ 35529 w 2196838"/>
              <a:gd name="connsiteY20" fmla="*/ 843148 h 3028208"/>
              <a:gd name="connsiteX21" fmla="*/ 23653 w 2196838"/>
              <a:gd name="connsiteY21" fmla="*/ 890649 h 3028208"/>
              <a:gd name="connsiteX22" fmla="*/ 23653 w 2196838"/>
              <a:gd name="connsiteY22" fmla="*/ 1104405 h 3028208"/>
              <a:gd name="connsiteX23" fmla="*/ 47404 w 2196838"/>
              <a:gd name="connsiteY23" fmla="*/ 1140031 h 3028208"/>
              <a:gd name="connsiteX24" fmla="*/ 59279 w 2196838"/>
              <a:gd name="connsiteY24" fmla="*/ 1175657 h 3028208"/>
              <a:gd name="connsiteX25" fmla="*/ 106781 w 2196838"/>
              <a:gd name="connsiteY25" fmla="*/ 1246909 h 3028208"/>
              <a:gd name="connsiteX26" fmla="*/ 130531 w 2196838"/>
              <a:gd name="connsiteY26" fmla="*/ 1531917 h 3028208"/>
              <a:gd name="connsiteX27" fmla="*/ 118656 w 2196838"/>
              <a:gd name="connsiteY27" fmla="*/ 1686296 h 3028208"/>
              <a:gd name="connsiteX28" fmla="*/ 83030 w 2196838"/>
              <a:gd name="connsiteY28" fmla="*/ 1733797 h 3028208"/>
              <a:gd name="connsiteX29" fmla="*/ 59279 w 2196838"/>
              <a:gd name="connsiteY29" fmla="*/ 1769423 h 3028208"/>
              <a:gd name="connsiteX30" fmla="*/ 35529 w 2196838"/>
              <a:gd name="connsiteY30" fmla="*/ 1852551 h 3028208"/>
              <a:gd name="connsiteX31" fmla="*/ 59279 w 2196838"/>
              <a:gd name="connsiteY31" fmla="*/ 1959429 h 3028208"/>
              <a:gd name="connsiteX32" fmla="*/ 106781 w 2196838"/>
              <a:gd name="connsiteY32" fmla="*/ 2030680 h 3028208"/>
              <a:gd name="connsiteX33" fmla="*/ 130531 w 2196838"/>
              <a:gd name="connsiteY33" fmla="*/ 2066306 h 3028208"/>
              <a:gd name="connsiteX34" fmla="*/ 189908 w 2196838"/>
              <a:gd name="connsiteY34" fmla="*/ 2137558 h 3028208"/>
              <a:gd name="connsiteX35" fmla="*/ 249284 w 2196838"/>
              <a:gd name="connsiteY35" fmla="*/ 2244436 h 3028208"/>
              <a:gd name="connsiteX36" fmla="*/ 379913 w 2196838"/>
              <a:gd name="connsiteY36" fmla="*/ 2280062 h 3028208"/>
              <a:gd name="connsiteX37" fmla="*/ 415539 w 2196838"/>
              <a:gd name="connsiteY37" fmla="*/ 2291938 h 3028208"/>
              <a:gd name="connsiteX38" fmla="*/ 474916 w 2196838"/>
              <a:gd name="connsiteY38" fmla="*/ 2303813 h 3028208"/>
              <a:gd name="connsiteX39" fmla="*/ 510542 w 2196838"/>
              <a:gd name="connsiteY39" fmla="*/ 2315688 h 3028208"/>
              <a:gd name="connsiteX40" fmla="*/ 581794 w 2196838"/>
              <a:gd name="connsiteY40" fmla="*/ 2327564 h 3028208"/>
              <a:gd name="connsiteX41" fmla="*/ 688671 w 2196838"/>
              <a:gd name="connsiteY41" fmla="*/ 2363190 h 3028208"/>
              <a:gd name="connsiteX42" fmla="*/ 759923 w 2196838"/>
              <a:gd name="connsiteY42" fmla="*/ 2375065 h 3028208"/>
              <a:gd name="connsiteX43" fmla="*/ 795549 w 2196838"/>
              <a:gd name="connsiteY43" fmla="*/ 2386940 h 3028208"/>
              <a:gd name="connsiteX44" fmla="*/ 843051 w 2196838"/>
              <a:gd name="connsiteY44" fmla="*/ 2398816 h 3028208"/>
              <a:gd name="connsiteX45" fmla="*/ 938053 w 2196838"/>
              <a:gd name="connsiteY45" fmla="*/ 2422566 h 3028208"/>
              <a:gd name="connsiteX46" fmla="*/ 1033056 w 2196838"/>
              <a:gd name="connsiteY46" fmla="*/ 2386940 h 3028208"/>
              <a:gd name="connsiteX47" fmla="*/ 1056807 w 2196838"/>
              <a:gd name="connsiteY47" fmla="*/ 2351314 h 3028208"/>
              <a:gd name="connsiteX48" fmla="*/ 1068682 w 2196838"/>
              <a:gd name="connsiteY48" fmla="*/ 2315688 h 3028208"/>
              <a:gd name="connsiteX49" fmla="*/ 1116183 w 2196838"/>
              <a:gd name="connsiteY49" fmla="*/ 2244436 h 3028208"/>
              <a:gd name="connsiteX50" fmla="*/ 1151809 w 2196838"/>
              <a:gd name="connsiteY50" fmla="*/ 2173184 h 3028208"/>
              <a:gd name="connsiteX51" fmla="*/ 1163684 w 2196838"/>
              <a:gd name="connsiteY51" fmla="*/ 2137558 h 3028208"/>
              <a:gd name="connsiteX52" fmla="*/ 1246812 w 2196838"/>
              <a:gd name="connsiteY52" fmla="*/ 2078182 h 3028208"/>
              <a:gd name="connsiteX53" fmla="*/ 1258687 w 2196838"/>
              <a:gd name="connsiteY53" fmla="*/ 2042556 h 3028208"/>
              <a:gd name="connsiteX54" fmla="*/ 1472443 w 2196838"/>
              <a:gd name="connsiteY54" fmla="*/ 2006930 h 3028208"/>
              <a:gd name="connsiteX55" fmla="*/ 1543695 w 2196838"/>
              <a:gd name="connsiteY55" fmla="*/ 1971304 h 3028208"/>
              <a:gd name="connsiteX56" fmla="*/ 1614947 w 2196838"/>
              <a:gd name="connsiteY56" fmla="*/ 1923803 h 3028208"/>
              <a:gd name="connsiteX57" fmla="*/ 1852453 w 2196838"/>
              <a:gd name="connsiteY57" fmla="*/ 1935678 h 3028208"/>
              <a:gd name="connsiteX58" fmla="*/ 1923705 w 2196838"/>
              <a:gd name="connsiteY58" fmla="*/ 2042556 h 3028208"/>
              <a:gd name="connsiteX59" fmla="*/ 1947456 w 2196838"/>
              <a:gd name="connsiteY59" fmla="*/ 2078182 h 3028208"/>
              <a:gd name="connsiteX60" fmla="*/ 2006833 w 2196838"/>
              <a:gd name="connsiteY60" fmla="*/ 2185060 h 3028208"/>
              <a:gd name="connsiteX61" fmla="*/ 2054334 w 2196838"/>
              <a:gd name="connsiteY61" fmla="*/ 2256312 h 3028208"/>
              <a:gd name="connsiteX62" fmla="*/ 2078084 w 2196838"/>
              <a:gd name="connsiteY62" fmla="*/ 2291938 h 3028208"/>
              <a:gd name="connsiteX63" fmla="*/ 2113710 w 2196838"/>
              <a:gd name="connsiteY63" fmla="*/ 2303813 h 3028208"/>
              <a:gd name="connsiteX64" fmla="*/ 2196838 w 2196838"/>
              <a:gd name="connsiteY64" fmla="*/ 2386940 h 3028208"/>
              <a:gd name="connsiteX65" fmla="*/ 2184962 w 2196838"/>
              <a:gd name="connsiteY65" fmla="*/ 2422566 h 3028208"/>
              <a:gd name="connsiteX66" fmla="*/ 2161212 w 2196838"/>
              <a:gd name="connsiteY66" fmla="*/ 2458192 h 3028208"/>
              <a:gd name="connsiteX67" fmla="*/ 2184962 w 2196838"/>
              <a:gd name="connsiteY67" fmla="*/ 2624447 h 3028208"/>
              <a:gd name="connsiteX68" fmla="*/ 2173087 w 2196838"/>
              <a:gd name="connsiteY68" fmla="*/ 2683823 h 3028208"/>
              <a:gd name="connsiteX69" fmla="*/ 2101835 w 2196838"/>
              <a:gd name="connsiteY69" fmla="*/ 2731325 h 3028208"/>
              <a:gd name="connsiteX70" fmla="*/ 2066209 w 2196838"/>
              <a:gd name="connsiteY70" fmla="*/ 2766951 h 3028208"/>
              <a:gd name="connsiteX71" fmla="*/ 2054334 w 2196838"/>
              <a:gd name="connsiteY71" fmla="*/ 2802577 h 3028208"/>
              <a:gd name="connsiteX72" fmla="*/ 2054334 w 2196838"/>
              <a:gd name="connsiteY72" fmla="*/ 2909455 h 3028208"/>
              <a:gd name="connsiteX73" fmla="*/ 2006833 w 2196838"/>
              <a:gd name="connsiteY73" fmla="*/ 2980706 h 3028208"/>
              <a:gd name="connsiteX74" fmla="*/ 1983082 w 2196838"/>
              <a:gd name="connsiteY74" fmla="*/ 3016332 h 3028208"/>
              <a:gd name="connsiteX75" fmla="*/ 1935581 w 2196838"/>
              <a:gd name="connsiteY75" fmla="*/ 3028208 h 3028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196838" h="3028208">
                <a:moveTo>
                  <a:pt x="854926" y="0"/>
                </a:moveTo>
                <a:cubicBezTo>
                  <a:pt x="825949" y="9659"/>
                  <a:pt x="806696" y="12604"/>
                  <a:pt x="783674" y="35626"/>
                </a:cubicBezTo>
                <a:cubicBezTo>
                  <a:pt x="773582" y="45718"/>
                  <a:pt x="767840" y="59377"/>
                  <a:pt x="759923" y="71252"/>
                </a:cubicBezTo>
                <a:lnTo>
                  <a:pt x="736173" y="142504"/>
                </a:lnTo>
                <a:cubicBezTo>
                  <a:pt x="732215" y="154379"/>
                  <a:pt x="731240" y="167714"/>
                  <a:pt x="724297" y="178130"/>
                </a:cubicBezTo>
                <a:cubicBezTo>
                  <a:pt x="680755" y="243444"/>
                  <a:pt x="724297" y="188026"/>
                  <a:pt x="664921" y="237506"/>
                </a:cubicBezTo>
                <a:cubicBezTo>
                  <a:pt x="573477" y="313708"/>
                  <a:pt x="682128" y="237909"/>
                  <a:pt x="593669" y="296883"/>
                </a:cubicBezTo>
                <a:cubicBezTo>
                  <a:pt x="556031" y="353339"/>
                  <a:pt x="583458" y="327996"/>
                  <a:pt x="498666" y="356260"/>
                </a:cubicBezTo>
                <a:lnTo>
                  <a:pt x="463040" y="368135"/>
                </a:lnTo>
                <a:cubicBezTo>
                  <a:pt x="451165" y="376052"/>
                  <a:pt x="440180" y="385503"/>
                  <a:pt x="427414" y="391886"/>
                </a:cubicBezTo>
                <a:cubicBezTo>
                  <a:pt x="407460" y="401863"/>
                  <a:pt x="363310" y="409929"/>
                  <a:pt x="344287" y="415636"/>
                </a:cubicBezTo>
                <a:cubicBezTo>
                  <a:pt x="320307" y="422830"/>
                  <a:pt x="296786" y="431470"/>
                  <a:pt x="273035" y="439387"/>
                </a:cubicBezTo>
                <a:lnTo>
                  <a:pt x="237409" y="451262"/>
                </a:lnTo>
                <a:cubicBezTo>
                  <a:pt x="225534" y="459179"/>
                  <a:pt x="212619" y="465725"/>
                  <a:pt x="201783" y="475013"/>
                </a:cubicBezTo>
                <a:cubicBezTo>
                  <a:pt x="184782" y="489586"/>
                  <a:pt x="172196" y="509079"/>
                  <a:pt x="154282" y="522514"/>
                </a:cubicBezTo>
                <a:cubicBezTo>
                  <a:pt x="140120" y="533136"/>
                  <a:pt x="122615" y="538348"/>
                  <a:pt x="106781" y="546265"/>
                </a:cubicBezTo>
                <a:cubicBezTo>
                  <a:pt x="102822" y="562099"/>
                  <a:pt x="99389" y="578073"/>
                  <a:pt x="94905" y="593766"/>
                </a:cubicBezTo>
                <a:cubicBezTo>
                  <a:pt x="91466" y="605802"/>
                  <a:pt x="86066" y="617248"/>
                  <a:pt x="83030" y="629392"/>
                </a:cubicBezTo>
                <a:lnTo>
                  <a:pt x="59279" y="724395"/>
                </a:lnTo>
                <a:cubicBezTo>
                  <a:pt x="55321" y="752104"/>
                  <a:pt x="52893" y="780075"/>
                  <a:pt x="47404" y="807522"/>
                </a:cubicBezTo>
                <a:cubicBezTo>
                  <a:pt x="44949" y="819797"/>
                  <a:pt x="38968" y="831112"/>
                  <a:pt x="35529" y="843148"/>
                </a:cubicBezTo>
                <a:cubicBezTo>
                  <a:pt x="31045" y="858841"/>
                  <a:pt x="27612" y="874815"/>
                  <a:pt x="23653" y="890649"/>
                </a:cubicBezTo>
                <a:cubicBezTo>
                  <a:pt x="17583" y="963493"/>
                  <a:pt x="0" y="1033445"/>
                  <a:pt x="23653" y="1104405"/>
                </a:cubicBezTo>
                <a:cubicBezTo>
                  <a:pt x="28166" y="1117945"/>
                  <a:pt x="39487" y="1128156"/>
                  <a:pt x="47404" y="1140031"/>
                </a:cubicBezTo>
                <a:cubicBezTo>
                  <a:pt x="51362" y="1151906"/>
                  <a:pt x="53200" y="1164715"/>
                  <a:pt x="59279" y="1175657"/>
                </a:cubicBezTo>
                <a:cubicBezTo>
                  <a:pt x="73142" y="1200610"/>
                  <a:pt x="106781" y="1246909"/>
                  <a:pt x="106781" y="1246909"/>
                </a:cubicBezTo>
                <a:cubicBezTo>
                  <a:pt x="143097" y="1355859"/>
                  <a:pt x="130531" y="1307444"/>
                  <a:pt x="130531" y="1531917"/>
                </a:cubicBezTo>
                <a:cubicBezTo>
                  <a:pt x="130531" y="1583529"/>
                  <a:pt x="130477" y="1636056"/>
                  <a:pt x="118656" y="1686296"/>
                </a:cubicBezTo>
                <a:cubicBezTo>
                  <a:pt x="114123" y="1705562"/>
                  <a:pt x="94534" y="1717692"/>
                  <a:pt x="83030" y="1733797"/>
                </a:cubicBezTo>
                <a:cubicBezTo>
                  <a:pt x="74734" y="1745411"/>
                  <a:pt x="67196" y="1757548"/>
                  <a:pt x="59279" y="1769423"/>
                </a:cubicBezTo>
                <a:cubicBezTo>
                  <a:pt x="53679" y="1786224"/>
                  <a:pt x="35529" y="1837639"/>
                  <a:pt x="35529" y="1852551"/>
                </a:cubicBezTo>
                <a:cubicBezTo>
                  <a:pt x="35529" y="1866082"/>
                  <a:pt x="47033" y="1937387"/>
                  <a:pt x="59279" y="1959429"/>
                </a:cubicBezTo>
                <a:cubicBezTo>
                  <a:pt x="73142" y="1984381"/>
                  <a:pt x="90947" y="2006930"/>
                  <a:pt x="106781" y="2030680"/>
                </a:cubicBezTo>
                <a:cubicBezTo>
                  <a:pt x="114698" y="2042555"/>
                  <a:pt x="120439" y="2056214"/>
                  <a:pt x="130531" y="2066306"/>
                </a:cubicBezTo>
                <a:cubicBezTo>
                  <a:pt x="176249" y="2112024"/>
                  <a:pt x="156841" y="2087958"/>
                  <a:pt x="189908" y="2137558"/>
                </a:cubicBezTo>
                <a:cubicBezTo>
                  <a:pt x="200364" y="2168927"/>
                  <a:pt x="218658" y="2234227"/>
                  <a:pt x="249284" y="2244436"/>
                </a:cubicBezTo>
                <a:cubicBezTo>
                  <a:pt x="402153" y="2295393"/>
                  <a:pt x="245623" y="2246489"/>
                  <a:pt x="379913" y="2280062"/>
                </a:cubicBezTo>
                <a:cubicBezTo>
                  <a:pt x="392057" y="2283098"/>
                  <a:pt x="403395" y="2288902"/>
                  <a:pt x="415539" y="2291938"/>
                </a:cubicBezTo>
                <a:cubicBezTo>
                  <a:pt x="435121" y="2296833"/>
                  <a:pt x="455334" y="2298918"/>
                  <a:pt x="474916" y="2303813"/>
                </a:cubicBezTo>
                <a:cubicBezTo>
                  <a:pt x="487060" y="2306849"/>
                  <a:pt x="498322" y="2312973"/>
                  <a:pt x="510542" y="2315688"/>
                </a:cubicBezTo>
                <a:cubicBezTo>
                  <a:pt x="534047" y="2320911"/>
                  <a:pt x="558529" y="2321360"/>
                  <a:pt x="581794" y="2327564"/>
                </a:cubicBezTo>
                <a:cubicBezTo>
                  <a:pt x="618079" y="2337240"/>
                  <a:pt x="651629" y="2357017"/>
                  <a:pt x="688671" y="2363190"/>
                </a:cubicBezTo>
                <a:cubicBezTo>
                  <a:pt x="712422" y="2367148"/>
                  <a:pt x="736418" y="2369842"/>
                  <a:pt x="759923" y="2375065"/>
                </a:cubicBezTo>
                <a:cubicBezTo>
                  <a:pt x="772143" y="2377780"/>
                  <a:pt x="783513" y="2383501"/>
                  <a:pt x="795549" y="2386940"/>
                </a:cubicBezTo>
                <a:cubicBezTo>
                  <a:pt x="811242" y="2391424"/>
                  <a:pt x="827118" y="2395275"/>
                  <a:pt x="843051" y="2398816"/>
                </a:cubicBezTo>
                <a:cubicBezTo>
                  <a:pt x="929037" y="2417924"/>
                  <a:pt x="874388" y="2401345"/>
                  <a:pt x="938053" y="2422566"/>
                </a:cubicBezTo>
                <a:cubicBezTo>
                  <a:pt x="980537" y="2414069"/>
                  <a:pt x="1002477" y="2417519"/>
                  <a:pt x="1033056" y="2386940"/>
                </a:cubicBezTo>
                <a:cubicBezTo>
                  <a:pt x="1043148" y="2376848"/>
                  <a:pt x="1048890" y="2363189"/>
                  <a:pt x="1056807" y="2351314"/>
                </a:cubicBezTo>
                <a:cubicBezTo>
                  <a:pt x="1060765" y="2339439"/>
                  <a:pt x="1062603" y="2326630"/>
                  <a:pt x="1068682" y="2315688"/>
                </a:cubicBezTo>
                <a:cubicBezTo>
                  <a:pt x="1082544" y="2290735"/>
                  <a:pt x="1107157" y="2271516"/>
                  <a:pt x="1116183" y="2244436"/>
                </a:cubicBezTo>
                <a:cubicBezTo>
                  <a:pt x="1132571" y="2195270"/>
                  <a:pt x="1121114" y="2219225"/>
                  <a:pt x="1151809" y="2173184"/>
                </a:cubicBezTo>
                <a:cubicBezTo>
                  <a:pt x="1155767" y="2161309"/>
                  <a:pt x="1156740" y="2147973"/>
                  <a:pt x="1163684" y="2137558"/>
                </a:cubicBezTo>
                <a:cubicBezTo>
                  <a:pt x="1187756" y="2101450"/>
                  <a:pt x="1209663" y="2096756"/>
                  <a:pt x="1246812" y="2078182"/>
                </a:cubicBezTo>
                <a:cubicBezTo>
                  <a:pt x="1250770" y="2066307"/>
                  <a:pt x="1247291" y="2047736"/>
                  <a:pt x="1258687" y="2042556"/>
                </a:cubicBezTo>
                <a:cubicBezTo>
                  <a:pt x="1292838" y="2027033"/>
                  <a:pt x="1429008" y="2012359"/>
                  <a:pt x="1472443" y="2006930"/>
                </a:cubicBezTo>
                <a:cubicBezTo>
                  <a:pt x="1508150" y="1995028"/>
                  <a:pt x="1513000" y="1996883"/>
                  <a:pt x="1543695" y="1971304"/>
                </a:cubicBezTo>
                <a:cubicBezTo>
                  <a:pt x="1602997" y="1921885"/>
                  <a:pt x="1552339" y="1944672"/>
                  <a:pt x="1614947" y="1923803"/>
                </a:cubicBezTo>
                <a:cubicBezTo>
                  <a:pt x="1694116" y="1927761"/>
                  <a:pt x="1776356" y="1913483"/>
                  <a:pt x="1852453" y="1935678"/>
                </a:cubicBezTo>
                <a:cubicBezTo>
                  <a:pt x="1852457" y="1935679"/>
                  <a:pt x="1911829" y="2024742"/>
                  <a:pt x="1923705" y="2042556"/>
                </a:cubicBezTo>
                <a:lnTo>
                  <a:pt x="1947456" y="2078182"/>
                </a:lnTo>
                <a:cubicBezTo>
                  <a:pt x="1989768" y="2205117"/>
                  <a:pt x="1944616" y="2105066"/>
                  <a:pt x="2006833" y="2185060"/>
                </a:cubicBezTo>
                <a:cubicBezTo>
                  <a:pt x="2024358" y="2207592"/>
                  <a:pt x="2038500" y="2232561"/>
                  <a:pt x="2054334" y="2256312"/>
                </a:cubicBezTo>
                <a:cubicBezTo>
                  <a:pt x="2062251" y="2268187"/>
                  <a:pt x="2064544" y="2287425"/>
                  <a:pt x="2078084" y="2291938"/>
                </a:cubicBezTo>
                <a:lnTo>
                  <a:pt x="2113710" y="2303813"/>
                </a:lnTo>
                <a:cubicBezTo>
                  <a:pt x="2195377" y="2358258"/>
                  <a:pt x="2175935" y="2324234"/>
                  <a:pt x="2196838" y="2386940"/>
                </a:cubicBezTo>
                <a:cubicBezTo>
                  <a:pt x="2192879" y="2398815"/>
                  <a:pt x="2190560" y="2411370"/>
                  <a:pt x="2184962" y="2422566"/>
                </a:cubicBezTo>
                <a:cubicBezTo>
                  <a:pt x="2178579" y="2435331"/>
                  <a:pt x="2162229" y="2443956"/>
                  <a:pt x="2161212" y="2458192"/>
                </a:cubicBezTo>
                <a:cubicBezTo>
                  <a:pt x="2155090" y="2543896"/>
                  <a:pt x="2164738" y="2563773"/>
                  <a:pt x="2184962" y="2624447"/>
                </a:cubicBezTo>
                <a:cubicBezTo>
                  <a:pt x="2181004" y="2644239"/>
                  <a:pt x="2185479" y="2667891"/>
                  <a:pt x="2173087" y="2683823"/>
                </a:cubicBezTo>
                <a:cubicBezTo>
                  <a:pt x="2155562" y="2706355"/>
                  <a:pt x="2122019" y="2711141"/>
                  <a:pt x="2101835" y="2731325"/>
                </a:cubicBezTo>
                <a:lnTo>
                  <a:pt x="2066209" y="2766951"/>
                </a:lnTo>
                <a:cubicBezTo>
                  <a:pt x="2062251" y="2778826"/>
                  <a:pt x="2054334" y="2790059"/>
                  <a:pt x="2054334" y="2802577"/>
                </a:cubicBezTo>
                <a:cubicBezTo>
                  <a:pt x="2054334" y="2866267"/>
                  <a:pt x="2081066" y="2861337"/>
                  <a:pt x="2054334" y="2909455"/>
                </a:cubicBezTo>
                <a:cubicBezTo>
                  <a:pt x="2040472" y="2934407"/>
                  <a:pt x="2022667" y="2956956"/>
                  <a:pt x="2006833" y="2980706"/>
                </a:cubicBezTo>
                <a:cubicBezTo>
                  <a:pt x="1998916" y="2992581"/>
                  <a:pt x="1996928" y="3012870"/>
                  <a:pt x="1983082" y="3016332"/>
                </a:cubicBezTo>
                <a:lnTo>
                  <a:pt x="1935581" y="3028208"/>
                </a:lnTo>
              </a:path>
            </a:pathLst>
          </a:cu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425950" y="962025"/>
            <a:ext cx="1227138" cy="1081088"/>
          </a:xfrm>
          <a:custGeom>
            <a:avLst/>
            <a:gdLst>
              <a:gd name="connsiteX0" fmla="*/ 1226453 w 1226453"/>
              <a:gd name="connsiteY0" fmla="*/ 1080655 h 1080655"/>
              <a:gd name="connsiteX1" fmla="*/ 1012697 w 1226453"/>
              <a:gd name="connsiteY1" fmla="*/ 1056904 h 1080655"/>
              <a:gd name="connsiteX2" fmla="*/ 929569 w 1226453"/>
              <a:gd name="connsiteY2" fmla="*/ 1033154 h 1080655"/>
              <a:gd name="connsiteX3" fmla="*/ 893943 w 1226453"/>
              <a:gd name="connsiteY3" fmla="*/ 997528 h 1080655"/>
              <a:gd name="connsiteX4" fmla="*/ 870193 w 1226453"/>
              <a:gd name="connsiteY4" fmla="*/ 926276 h 1080655"/>
              <a:gd name="connsiteX5" fmla="*/ 858317 w 1226453"/>
              <a:gd name="connsiteY5" fmla="*/ 890650 h 1080655"/>
              <a:gd name="connsiteX6" fmla="*/ 834567 w 1226453"/>
              <a:gd name="connsiteY6" fmla="*/ 855024 h 1080655"/>
              <a:gd name="connsiteX7" fmla="*/ 822692 w 1226453"/>
              <a:gd name="connsiteY7" fmla="*/ 807522 h 1080655"/>
              <a:gd name="connsiteX8" fmla="*/ 798941 w 1226453"/>
              <a:gd name="connsiteY8" fmla="*/ 736270 h 1080655"/>
              <a:gd name="connsiteX9" fmla="*/ 787066 w 1226453"/>
              <a:gd name="connsiteY9" fmla="*/ 700644 h 1080655"/>
              <a:gd name="connsiteX10" fmla="*/ 775190 w 1226453"/>
              <a:gd name="connsiteY10" fmla="*/ 665018 h 1080655"/>
              <a:gd name="connsiteX11" fmla="*/ 763315 w 1226453"/>
              <a:gd name="connsiteY11" fmla="*/ 629393 h 1080655"/>
              <a:gd name="connsiteX12" fmla="*/ 715814 w 1226453"/>
              <a:gd name="connsiteY12" fmla="*/ 558141 h 1080655"/>
              <a:gd name="connsiteX13" fmla="*/ 692063 w 1226453"/>
              <a:gd name="connsiteY13" fmla="*/ 522515 h 1080655"/>
              <a:gd name="connsiteX14" fmla="*/ 656437 w 1226453"/>
              <a:gd name="connsiteY14" fmla="*/ 498764 h 1080655"/>
              <a:gd name="connsiteX15" fmla="*/ 632686 w 1226453"/>
              <a:gd name="connsiteY15" fmla="*/ 463138 h 1080655"/>
              <a:gd name="connsiteX16" fmla="*/ 597060 w 1226453"/>
              <a:gd name="connsiteY16" fmla="*/ 439387 h 1080655"/>
              <a:gd name="connsiteX17" fmla="*/ 585185 w 1226453"/>
              <a:gd name="connsiteY17" fmla="*/ 403761 h 1080655"/>
              <a:gd name="connsiteX18" fmla="*/ 537684 w 1226453"/>
              <a:gd name="connsiteY18" fmla="*/ 368135 h 1080655"/>
              <a:gd name="connsiteX19" fmla="*/ 490182 w 1226453"/>
              <a:gd name="connsiteY19" fmla="*/ 308759 h 1080655"/>
              <a:gd name="connsiteX20" fmla="*/ 466432 w 1226453"/>
              <a:gd name="connsiteY20" fmla="*/ 273133 h 1080655"/>
              <a:gd name="connsiteX21" fmla="*/ 395180 w 1226453"/>
              <a:gd name="connsiteY21" fmla="*/ 249382 h 1080655"/>
              <a:gd name="connsiteX22" fmla="*/ 359554 w 1226453"/>
              <a:gd name="connsiteY22" fmla="*/ 225631 h 1080655"/>
              <a:gd name="connsiteX23" fmla="*/ 312053 w 1226453"/>
              <a:gd name="connsiteY23" fmla="*/ 213756 h 1080655"/>
              <a:gd name="connsiteX24" fmla="*/ 276427 w 1226453"/>
              <a:gd name="connsiteY24" fmla="*/ 201881 h 1080655"/>
              <a:gd name="connsiteX25" fmla="*/ 217050 w 1226453"/>
              <a:gd name="connsiteY25" fmla="*/ 130629 h 1080655"/>
              <a:gd name="connsiteX26" fmla="*/ 181424 w 1226453"/>
              <a:gd name="connsiteY26" fmla="*/ 106878 h 1080655"/>
              <a:gd name="connsiteX27" fmla="*/ 157673 w 1226453"/>
              <a:gd name="connsiteY27" fmla="*/ 71252 h 1080655"/>
              <a:gd name="connsiteX28" fmla="*/ 110172 w 1226453"/>
              <a:gd name="connsiteY28" fmla="*/ 59377 h 1080655"/>
              <a:gd name="connsiteX29" fmla="*/ 38920 w 1226453"/>
              <a:gd name="connsiteY29" fmla="*/ 35626 h 1080655"/>
              <a:gd name="connsiteX30" fmla="*/ 3294 w 1226453"/>
              <a:gd name="connsiteY30" fmla="*/ 0 h 108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26453" h="1080655">
                <a:moveTo>
                  <a:pt x="1226453" y="1080655"/>
                </a:moveTo>
                <a:cubicBezTo>
                  <a:pt x="1180691" y="1076079"/>
                  <a:pt x="1063144" y="1065312"/>
                  <a:pt x="1012697" y="1056904"/>
                </a:cubicBezTo>
                <a:cubicBezTo>
                  <a:pt x="982872" y="1051933"/>
                  <a:pt x="957808" y="1042567"/>
                  <a:pt x="929569" y="1033154"/>
                </a:cubicBezTo>
                <a:cubicBezTo>
                  <a:pt x="917694" y="1021279"/>
                  <a:pt x="902099" y="1012209"/>
                  <a:pt x="893943" y="997528"/>
                </a:cubicBezTo>
                <a:cubicBezTo>
                  <a:pt x="881785" y="975643"/>
                  <a:pt x="878110" y="950027"/>
                  <a:pt x="870193" y="926276"/>
                </a:cubicBezTo>
                <a:cubicBezTo>
                  <a:pt x="866235" y="914401"/>
                  <a:pt x="865260" y="901066"/>
                  <a:pt x="858317" y="890650"/>
                </a:cubicBezTo>
                <a:lnTo>
                  <a:pt x="834567" y="855024"/>
                </a:lnTo>
                <a:cubicBezTo>
                  <a:pt x="830609" y="839190"/>
                  <a:pt x="827382" y="823155"/>
                  <a:pt x="822692" y="807522"/>
                </a:cubicBezTo>
                <a:cubicBezTo>
                  <a:pt x="815498" y="783542"/>
                  <a:pt x="806858" y="760021"/>
                  <a:pt x="798941" y="736270"/>
                </a:cubicBezTo>
                <a:lnTo>
                  <a:pt x="787066" y="700644"/>
                </a:lnTo>
                <a:lnTo>
                  <a:pt x="775190" y="665018"/>
                </a:lnTo>
                <a:cubicBezTo>
                  <a:pt x="771232" y="653143"/>
                  <a:pt x="770258" y="639808"/>
                  <a:pt x="763315" y="629393"/>
                </a:cubicBezTo>
                <a:lnTo>
                  <a:pt x="715814" y="558141"/>
                </a:lnTo>
                <a:cubicBezTo>
                  <a:pt x="707897" y="546266"/>
                  <a:pt x="703938" y="530432"/>
                  <a:pt x="692063" y="522515"/>
                </a:cubicBezTo>
                <a:lnTo>
                  <a:pt x="656437" y="498764"/>
                </a:lnTo>
                <a:cubicBezTo>
                  <a:pt x="648520" y="486889"/>
                  <a:pt x="642778" y="473230"/>
                  <a:pt x="632686" y="463138"/>
                </a:cubicBezTo>
                <a:cubicBezTo>
                  <a:pt x="622594" y="453046"/>
                  <a:pt x="605976" y="450532"/>
                  <a:pt x="597060" y="439387"/>
                </a:cubicBezTo>
                <a:cubicBezTo>
                  <a:pt x="589240" y="429612"/>
                  <a:pt x="593199" y="413377"/>
                  <a:pt x="585185" y="403761"/>
                </a:cubicBezTo>
                <a:cubicBezTo>
                  <a:pt x="572514" y="388556"/>
                  <a:pt x="553518" y="380010"/>
                  <a:pt x="537684" y="368135"/>
                </a:cubicBezTo>
                <a:cubicBezTo>
                  <a:pt x="514563" y="298777"/>
                  <a:pt x="543898" y="362475"/>
                  <a:pt x="490182" y="308759"/>
                </a:cubicBezTo>
                <a:cubicBezTo>
                  <a:pt x="480090" y="298667"/>
                  <a:pt x="478535" y="280697"/>
                  <a:pt x="466432" y="273133"/>
                </a:cubicBezTo>
                <a:cubicBezTo>
                  <a:pt x="445202" y="259864"/>
                  <a:pt x="395180" y="249382"/>
                  <a:pt x="395180" y="249382"/>
                </a:cubicBezTo>
                <a:cubicBezTo>
                  <a:pt x="383305" y="241465"/>
                  <a:pt x="372672" y="231253"/>
                  <a:pt x="359554" y="225631"/>
                </a:cubicBezTo>
                <a:cubicBezTo>
                  <a:pt x="344553" y="219202"/>
                  <a:pt x="327746" y="218240"/>
                  <a:pt x="312053" y="213756"/>
                </a:cubicBezTo>
                <a:cubicBezTo>
                  <a:pt x="300017" y="210317"/>
                  <a:pt x="288302" y="205839"/>
                  <a:pt x="276427" y="201881"/>
                </a:cubicBezTo>
                <a:cubicBezTo>
                  <a:pt x="253074" y="166851"/>
                  <a:pt x="251338" y="159203"/>
                  <a:pt x="217050" y="130629"/>
                </a:cubicBezTo>
                <a:cubicBezTo>
                  <a:pt x="206086" y="121492"/>
                  <a:pt x="193299" y="114795"/>
                  <a:pt x="181424" y="106878"/>
                </a:cubicBezTo>
                <a:cubicBezTo>
                  <a:pt x="173507" y="95003"/>
                  <a:pt x="169548" y="79169"/>
                  <a:pt x="157673" y="71252"/>
                </a:cubicBezTo>
                <a:cubicBezTo>
                  <a:pt x="144093" y="62199"/>
                  <a:pt x="125805" y="64067"/>
                  <a:pt x="110172" y="59377"/>
                </a:cubicBezTo>
                <a:cubicBezTo>
                  <a:pt x="86192" y="52183"/>
                  <a:pt x="59751" y="49513"/>
                  <a:pt x="38920" y="35626"/>
                </a:cubicBezTo>
                <a:cubicBezTo>
                  <a:pt x="0" y="9680"/>
                  <a:pt x="3294" y="26148"/>
                  <a:pt x="3294" y="0"/>
                </a:cubicBezTo>
              </a:path>
            </a:pathLst>
          </a:cu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087" name="Picture 2" descr="C:\Users\050nugentc\AppData\Local\Microsoft\Windows\Temporary Internet Files\Content.IE5\MUT0UMP2\MC9002150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248400" y="1295400"/>
            <a:ext cx="8382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8" name="Picture 2" descr="C:\Users\050nugentc\AppData\Local\Microsoft\Windows\Temporary Internet Files\Content.IE5\MUT0UMP2\MC9002150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086600" y="990600"/>
            <a:ext cx="8382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9" name="Picture 2" descr="C:\Users\050nugentc\AppData\Local\Microsoft\Windows\Temporary Internet Files\Content.IE5\MUT0UMP2\MC9002150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162800" y="1447800"/>
            <a:ext cx="8382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0" name="Picture 2" descr="C:\Users\050nugentc\AppData\Local\Microsoft\Windows\Temporary Internet Files\Content.IE5\MUT0UMP2\MC900215084[1].wmf"/>
          <p:cNvPicPr>
            <a:picLocks noChangeAspect="1" noChangeArrowheads="1"/>
          </p:cNvPicPr>
          <p:nvPr/>
        </p:nvPicPr>
        <p:blipFill>
          <a:blip r:embed="rId2" cstate="print">
            <a:lum bright="6000"/>
          </a:blip>
          <a:srcRect/>
          <a:stretch>
            <a:fillRect/>
          </a:stretch>
        </p:blipFill>
        <p:spPr bwMode="auto">
          <a:xfrm flipH="1">
            <a:off x="6324600" y="1905000"/>
            <a:ext cx="1489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91" name="Group 28"/>
          <p:cNvGrpSpPr>
            <a:grpSpLocks/>
          </p:cNvGrpSpPr>
          <p:nvPr/>
        </p:nvGrpSpPr>
        <p:grpSpPr bwMode="auto">
          <a:xfrm>
            <a:off x="2362200" y="4495800"/>
            <a:ext cx="381000" cy="655638"/>
            <a:chOff x="2971800" y="2895600"/>
            <a:chExt cx="381000" cy="883919"/>
          </a:xfrm>
        </p:grpSpPr>
        <p:sp>
          <p:nvSpPr>
            <p:cNvPr id="30" name="Oval 29"/>
            <p:cNvSpPr/>
            <p:nvPr/>
          </p:nvSpPr>
          <p:spPr>
            <a:xfrm>
              <a:off x="3124200" y="3047558"/>
              <a:ext cx="228600" cy="532919"/>
            </a:xfrm>
            <a:prstGeom prst="ellipse">
              <a:avLst/>
            </a:prstGeom>
            <a:solidFill>
              <a:srgbClr val="00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Smiley Face 30"/>
            <p:cNvSpPr/>
            <p:nvPr/>
          </p:nvSpPr>
          <p:spPr>
            <a:xfrm>
              <a:off x="3124200" y="2895600"/>
              <a:ext cx="228600" cy="229006"/>
            </a:xfrm>
            <a:prstGeom prst="smileyFac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124200" y="3428520"/>
              <a:ext cx="152400" cy="30605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Minus 32"/>
            <p:cNvSpPr/>
            <p:nvPr/>
          </p:nvSpPr>
          <p:spPr>
            <a:xfrm>
              <a:off x="2971800" y="3657525"/>
              <a:ext cx="304800" cy="121994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6096000" y="1752600"/>
            <a:ext cx="5334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Map</a:t>
            </a:r>
          </a:p>
        </p:txBody>
      </p:sp>
      <p:sp>
        <p:nvSpPr>
          <p:cNvPr id="3093" name="TextBox 35"/>
          <p:cNvSpPr txBox="1">
            <a:spLocks noChangeArrowheads="1"/>
          </p:cNvSpPr>
          <p:nvPr/>
        </p:nvSpPr>
        <p:spPr bwMode="auto">
          <a:xfrm>
            <a:off x="4648200" y="1219200"/>
            <a:ext cx="106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Rio Grande</a:t>
            </a:r>
          </a:p>
        </p:txBody>
      </p:sp>
      <p:sp>
        <p:nvSpPr>
          <p:cNvPr id="3094" name="TextBox 36"/>
          <p:cNvSpPr txBox="1">
            <a:spLocks noChangeArrowheads="1"/>
          </p:cNvSpPr>
          <p:nvPr/>
        </p:nvSpPr>
        <p:spPr bwMode="auto">
          <a:xfrm>
            <a:off x="5334000" y="990600"/>
            <a:ext cx="38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TX</a:t>
            </a:r>
          </a:p>
        </p:txBody>
      </p:sp>
      <p:sp>
        <p:nvSpPr>
          <p:cNvPr id="3095" name="TextBox 37"/>
          <p:cNvSpPr txBox="1">
            <a:spLocks noChangeArrowheads="1"/>
          </p:cNvSpPr>
          <p:nvPr/>
        </p:nvSpPr>
        <p:spPr bwMode="auto">
          <a:xfrm>
            <a:off x="4419600" y="27432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Mexico</a:t>
            </a:r>
          </a:p>
        </p:txBody>
      </p:sp>
      <p:sp>
        <p:nvSpPr>
          <p:cNvPr id="39" name="Freeform 38"/>
          <p:cNvSpPr/>
          <p:nvPr/>
        </p:nvSpPr>
        <p:spPr>
          <a:xfrm>
            <a:off x="2895600" y="3962400"/>
            <a:ext cx="1524000" cy="2647950"/>
          </a:xfrm>
          <a:custGeom>
            <a:avLst/>
            <a:gdLst>
              <a:gd name="connsiteX0" fmla="*/ 854926 w 2196838"/>
              <a:gd name="connsiteY0" fmla="*/ 0 h 3028208"/>
              <a:gd name="connsiteX1" fmla="*/ 783674 w 2196838"/>
              <a:gd name="connsiteY1" fmla="*/ 35626 h 3028208"/>
              <a:gd name="connsiteX2" fmla="*/ 759923 w 2196838"/>
              <a:gd name="connsiteY2" fmla="*/ 71252 h 3028208"/>
              <a:gd name="connsiteX3" fmla="*/ 736173 w 2196838"/>
              <a:gd name="connsiteY3" fmla="*/ 142504 h 3028208"/>
              <a:gd name="connsiteX4" fmla="*/ 724297 w 2196838"/>
              <a:gd name="connsiteY4" fmla="*/ 178130 h 3028208"/>
              <a:gd name="connsiteX5" fmla="*/ 664921 w 2196838"/>
              <a:gd name="connsiteY5" fmla="*/ 237506 h 3028208"/>
              <a:gd name="connsiteX6" fmla="*/ 593669 w 2196838"/>
              <a:gd name="connsiteY6" fmla="*/ 296883 h 3028208"/>
              <a:gd name="connsiteX7" fmla="*/ 498666 w 2196838"/>
              <a:gd name="connsiteY7" fmla="*/ 356260 h 3028208"/>
              <a:gd name="connsiteX8" fmla="*/ 463040 w 2196838"/>
              <a:gd name="connsiteY8" fmla="*/ 368135 h 3028208"/>
              <a:gd name="connsiteX9" fmla="*/ 427414 w 2196838"/>
              <a:gd name="connsiteY9" fmla="*/ 391886 h 3028208"/>
              <a:gd name="connsiteX10" fmla="*/ 344287 w 2196838"/>
              <a:gd name="connsiteY10" fmla="*/ 415636 h 3028208"/>
              <a:gd name="connsiteX11" fmla="*/ 273035 w 2196838"/>
              <a:gd name="connsiteY11" fmla="*/ 439387 h 3028208"/>
              <a:gd name="connsiteX12" fmla="*/ 237409 w 2196838"/>
              <a:gd name="connsiteY12" fmla="*/ 451262 h 3028208"/>
              <a:gd name="connsiteX13" fmla="*/ 201783 w 2196838"/>
              <a:gd name="connsiteY13" fmla="*/ 475013 h 3028208"/>
              <a:gd name="connsiteX14" fmla="*/ 154282 w 2196838"/>
              <a:gd name="connsiteY14" fmla="*/ 522514 h 3028208"/>
              <a:gd name="connsiteX15" fmla="*/ 106781 w 2196838"/>
              <a:gd name="connsiteY15" fmla="*/ 546265 h 3028208"/>
              <a:gd name="connsiteX16" fmla="*/ 94905 w 2196838"/>
              <a:gd name="connsiteY16" fmla="*/ 593766 h 3028208"/>
              <a:gd name="connsiteX17" fmla="*/ 83030 w 2196838"/>
              <a:gd name="connsiteY17" fmla="*/ 629392 h 3028208"/>
              <a:gd name="connsiteX18" fmla="*/ 59279 w 2196838"/>
              <a:gd name="connsiteY18" fmla="*/ 724395 h 3028208"/>
              <a:gd name="connsiteX19" fmla="*/ 47404 w 2196838"/>
              <a:gd name="connsiteY19" fmla="*/ 807522 h 3028208"/>
              <a:gd name="connsiteX20" fmla="*/ 35529 w 2196838"/>
              <a:gd name="connsiteY20" fmla="*/ 843148 h 3028208"/>
              <a:gd name="connsiteX21" fmla="*/ 23653 w 2196838"/>
              <a:gd name="connsiteY21" fmla="*/ 890649 h 3028208"/>
              <a:gd name="connsiteX22" fmla="*/ 23653 w 2196838"/>
              <a:gd name="connsiteY22" fmla="*/ 1104405 h 3028208"/>
              <a:gd name="connsiteX23" fmla="*/ 47404 w 2196838"/>
              <a:gd name="connsiteY23" fmla="*/ 1140031 h 3028208"/>
              <a:gd name="connsiteX24" fmla="*/ 59279 w 2196838"/>
              <a:gd name="connsiteY24" fmla="*/ 1175657 h 3028208"/>
              <a:gd name="connsiteX25" fmla="*/ 106781 w 2196838"/>
              <a:gd name="connsiteY25" fmla="*/ 1246909 h 3028208"/>
              <a:gd name="connsiteX26" fmla="*/ 130531 w 2196838"/>
              <a:gd name="connsiteY26" fmla="*/ 1531917 h 3028208"/>
              <a:gd name="connsiteX27" fmla="*/ 118656 w 2196838"/>
              <a:gd name="connsiteY27" fmla="*/ 1686296 h 3028208"/>
              <a:gd name="connsiteX28" fmla="*/ 83030 w 2196838"/>
              <a:gd name="connsiteY28" fmla="*/ 1733797 h 3028208"/>
              <a:gd name="connsiteX29" fmla="*/ 59279 w 2196838"/>
              <a:gd name="connsiteY29" fmla="*/ 1769423 h 3028208"/>
              <a:gd name="connsiteX30" fmla="*/ 35529 w 2196838"/>
              <a:gd name="connsiteY30" fmla="*/ 1852551 h 3028208"/>
              <a:gd name="connsiteX31" fmla="*/ 59279 w 2196838"/>
              <a:gd name="connsiteY31" fmla="*/ 1959429 h 3028208"/>
              <a:gd name="connsiteX32" fmla="*/ 106781 w 2196838"/>
              <a:gd name="connsiteY32" fmla="*/ 2030680 h 3028208"/>
              <a:gd name="connsiteX33" fmla="*/ 130531 w 2196838"/>
              <a:gd name="connsiteY33" fmla="*/ 2066306 h 3028208"/>
              <a:gd name="connsiteX34" fmla="*/ 189908 w 2196838"/>
              <a:gd name="connsiteY34" fmla="*/ 2137558 h 3028208"/>
              <a:gd name="connsiteX35" fmla="*/ 249284 w 2196838"/>
              <a:gd name="connsiteY35" fmla="*/ 2244436 h 3028208"/>
              <a:gd name="connsiteX36" fmla="*/ 379913 w 2196838"/>
              <a:gd name="connsiteY36" fmla="*/ 2280062 h 3028208"/>
              <a:gd name="connsiteX37" fmla="*/ 415539 w 2196838"/>
              <a:gd name="connsiteY37" fmla="*/ 2291938 h 3028208"/>
              <a:gd name="connsiteX38" fmla="*/ 474916 w 2196838"/>
              <a:gd name="connsiteY38" fmla="*/ 2303813 h 3028208"/>
              <a:gd name="connsiteX39" fmla="*/ 510542 w 2196838"/>
              <a:gd name="connsiteY39" fmla="*/ 2315688 h 3028208"/>
              <a:gd name="connsiteX40" fmla="*/ 581794 w 2196838"/>
              <a:gd name="connsiteY40" fmla="*/ 2327564 h 3028208"/>
              <a:gd name="connsiteX41" fmla="*/ 688671 w 2196838"/>
              <a:gd name="connsiteY41" fmla="*/ 2363190 h 3028208"/>
              <a:gd name="connsiteX42" fmla="*/ 759923 w 2196838"/>
              <a:gd name="connsiteY42" fmla="*/ 2375065 h 3028208"/>
              <a:gd name="connsiteX43" fmla="*/ 795549 w 2196838"/>
              <a:gd name="connsiteY43" fmla="*/ 2386940 h 3028208"/>
              <a:gd name="connsiteX44" fmla="*/ 843051 w 2196838"/>
              <a:gd name="connsiteY44" fmla="*/ 2398816 h 3028208"/>
              <a:gd name="connsiteX45" fmla="*/ 938053 w 2196838"/>
              <a:gd name="connsiteY45" fmla="*/ 2422566 h 3028208"/>
              <a:gd name="connsiteX46" fmla="*/ 1033056 w 2196838"/>
              <a:gd name="connsiteY46" fmla="*/ 2386940 h 3028208"/>
              <a:gd name="connsiteX47" fmla="*/ 1056807 w 2196838"/>
              <a:gd name="connsiteY47" fmla="*/ 2351314 h 3028208"/>
              <a:gd name="connsiteX48" fmla="*/ 1068682 w 2196838"/>
              <a:gd name="connsiteY48" fmla="*/ 2315688 h 3028208"/>
              <a:gd name="connsiteX49" fmla="*/ 1116183 w 2196838"/>
              <a:gd name="connsiteY49" fmla="*/ 2244436 h 3028208"/>
              <a:gd name="connsiteX50" fmla="*/ 1151809 w 2196838"/>
              <a:gd name="connsiteY50" fmla="*/ 2173184 h 3028208"/>
              <a:gd name="connsiteX51" fmla="*/ 1163684 w 2196838"/>
              <a:gd name="connsiteY51" fmla="*/ 2137558 h 3028208"/>
              <a:gd name="connsiteX52" fmla="*/ 1246812 w 2196838"/>
              <a:gd name="connsiteY52" fmla="*/ 2078182 h 3028208"/>
              <a:gd name="connsiteX53" fmla="*/ 1258687 w 2196838"/>
              <a:gd name="connsiteY53" fmla="*/ 2042556 h 3028208"/>
              <a:gd name="connsiteX54" fmla="*/ 1472443 w 2196838"/>
              <a:gd name="connsiteY54" fmla="*/ 2006930 h 3028208"/>
              <a:gd name="connsiteX55" fmla="*/ 1543695 w 2196838"/>
              <a:gd name="connsiteY55" fmla="*/ 1971304 h 3028208"/>
              <a:gd name="connsiteX56" fmla="*/ 1614947 w 2196838"/>
              <a:gd name="connsiteY56" fmla="*/ 1923803 h 3028208"/>
              <a:gd name="connsiteX57" fmla="*/ 1852453 w 2196838"/>
              <a:gd name="connsiteY57" fmla="*/ 1935678 h 3028208"/>
              <a:gd name="connsiteX58" fmla="*/ 1923705 w 2196838"/>
              <a:gd name="connsiteY58" fmla="*/ 2042556 h 3028208"/>
              <a:gd name="connsiteX59" fmla="*/ 1947456 w 2196838"/>
              <a:gd name="connsiteY59" fmla="*/ 2078182 h 3028208"/>
              <a:gd name="connsiteX60" fmla="*/ 2006833 w 2196838"/>
              <a:gd name="connsiteY60" fmla="*/ 2185060 h 3028208"/>
              <a:gd name="connsiteX61" fmla="*/ 2054334 w 2196838"/>
              <a:gd name="connsiteY61" fmla="*/ 2256312 h 3028208"/>
              <a:gd name="connsiteX62" fmla="*/ 2078084 w 2196838"/>
              <a:gd name="connsiteY62" fmla="*/ 2291938 h 3028208"/>
              <a:gd name="connsiteX63" fmla="*/ 2113710 w 2196838"/>
              <a:gd name="connsiteY63" fmla="*/ 2303813 h 3028208"/>
              <a:gd name="connsiteX64" fmla="*/ 2196838 w 2196838"/>
              <a:gd name="connsiteY64" fmla="*/ 2386940 h 3028208"/>
              <a:gd name="connsiteX65" fmla="*/ 2184962 w 2196838"/>
              <a:gd name="connsiteY65" fmla="*/ 2422566 h 3028208"/>
              <a:gd name="connsiteX66" fmla="*/ 2161212 w 2196838"/>
              <a:gd name="connsiteY66" fmla="*/ 2458192 h 3028208"/>
              <a:gd name="connsiteX67" fmla="*/ 2184962 w 2196838"/>
              <a:gd name="connsiteY67" fmla="*/ 2624447 h 3028208"/>
              <a:gd name="connsiteX68" fmla="*/ 2173087 w 2196838"/>
              <a:gd name="connsiteY68" fmla="*/ 2683823 h 3028208"/>
              <a:gd name="connsiteX69" fmla="*/ 2101835 w 2196838"/>
              <a:gd name="connsiteY69" fmla="*/ 2731325 h 3028208"/>
              <a:gd name="connsiteX70" fmla="*/ 2066209 w 2196838"/>
              <a:gd name="connsiteY70" fmla="*/ 2766951 h 3028208"/>
              <a:gd name="connsiteX71" fmla="*/ 2054334 w 2196838"/>
              <a:gd name="connsiteY71" fmla="*/ 2802577 h 3028208"/>
              <a:gd name="connsiteX72" fmla="*/ 2054334 w 2196838"/>
              <a:gd name="connsiteY72" fmla="*/ 2909455 h 3028208"/>
              <a:gd name="connsiteX73" fmla="*/ 2006833 w 2196838"/>
              <a:gd name="connsiteY73" fmla="*/ 2980706 h 3028208"/>
              <a:gd name="connsiteX74" fmla="*/ 1983082 w 2196838"/>
              <a:gd name="connsiteY74" fmla="*/ 3016332 h 3028208"/>
              <a:gd name="connsiteX75" fmla="*/ 1935581 w 2196838"/>
              <a:gd name="connsiteY75" fmla="*/ 3028208 h 3028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196838" h="3028208">
                <a:moveTo>
                  <a:pt x="854926" y="0"/>
                </a:moveTo>
                <a:cubicBezTo>
                  <a:pt x="825949" y="9659"/>
                  <a:pt x="806696" y="12604"/>
                  <a:pt x="783674" y="35626"/>
                </a:cubicBezTo>
                <a:cubicBezTo>
                  <a:pt x="773582" y="45718"/>
                  <a:pt x="767840" y="59377"/>
                  <a:pt x="759923" y="71252"/>
                </a:cubicBezTo>
                <a:lnTo>
                  <a:pt x="736173" y="142504"/>
                </a:lnTo>
                <a:cubicBezTo>
                  <a:pt x="732215" y="154379"/>
                  <a:pt x="731240" y="167714"/>
                  <a:pt x="724297" y="178130"/>
                </a:cubicBezTo>
                <a:cubicBezTo>
                  <a:pt x="680755" y="243444"/>
                  <a:pt x="724297" y="188026"/>
                  <a:pt x="664921" y="237506"/>
                </a:cubicBezTo>
                <a:cubicBezTo>
                  <a:pt x="573477" y="313708"/>
                  <a:pt x="682128" y="237909"/>
                  <a:pt x="593669" y="296883"/>
                </a:cubicBezTo>
                <a:cubicBezTo>
                  <a:pt x="556031" y="353339"/>
                  <a:pt x="583458" y="327996"/>
                  <a:pt x="498666" y="356260"/>
                </a:cubicBezTo>
                <a:lnTo>
                  <a:pt x="463040" y="368135"/>
                </a:lnTo>
                <a:cubicBezTo>
                  <a:pt x="451165" y="376052"/>
                  <a:pt x="440180" y="385503"/>
                  <a:pt x="427414" y="391886"/>
                </a:cubicBezTo>
                <a:cubicBezTo>
                  <a:pt x="407460" y="401863"/>
                  <a:pt x="363310" y="409929"/>
                  <a:pt x="344287" y="415636"/>
                </a:cubicBezTo>
                <a:cubicBezTo>
                  <a:pt x="320307" y="422830"/>
                  <a:pt x="296786" y="431470"/>
                  <a:pt x="273035" y="439387"/>
                </a:cubicBezTo>
                <a:lnTo>
                  <a:pt x="237409" y="451262"/>
                </a:lnTo>
                <a:cubicBezTo>
                  <a:pt x="225534" y="459179"/>
                  <a:pt x="212619" y="465725"/>
                  <a:pt x="201783" y="475013"/>
                </a:cubicBezTo>
                <a:cubicBezTo>
                  <a:pt x="184782" y="489586"/>
                  <a:pt x="172196" y="509079"/>
                  <a:pt x="154282" y="522514"/>
                </a:cubicBezTo>
                <a:cubicBezTo>
                  <a:pt x="140120" y="533136"/>
                  <a:pt x="122615" y="538348"/>
                  <a:pt x="106781" y="546265"/>
                </a:cubicBezTo>
                <a:cubicBezTo>
                  <a:pt x="102822" y="562099"/>
                  <a:pt x="99389" y="578073"/>
                  <a:pt x="94905" y="593766"/>
                </a:cubicBezTo>
                <a:cubicBezTo>
                  <a:pt x="91466" y="605802"/>
                  <a:pt x="86066" y="617248"/>
                  <a:pt x="83030" y="629392"/>
                </a:cubicBezTo>
                <a:lnTo>
                  <a:pt x="59279" y="724395"/>
                </a:lnTo>
                <a:cubicBezTo>
                  <a:pt x="55321" y="752104"/>
                  <a:pt x="52893" y="780075"/>
                  <a:pt x="47404" y="807522"/>
                </a:cubicBezTo>
                <a:cubicBezTo>
                  <a:pt x="44949" y="819797"/>
                  <a:pt x="38968" y="831112"/>
                  <a:pt x="35529" y="843148"/>
                </a:cubicBezTo>
                <a:cubicBezTo>
                  <a:pt x="31045" y="858841"/>
                  <a:pt x="27612" y="874815"/>
                  <a:pt x="23653" y="890649"/>
                </a:cubicBezTo>
                <a:cubicBezTo>
                  <a:pt x="17583" y="963493"/>
                  <a:pt x="0" y="1033445"/>
                  <a:pt x="23653" y="1104405"/>
                </a:cubicBezTo>
                <a:cubicBezTo>
                  <a:pt x="28166" y="1117945"/>
                  <a:pt x="39487" y="1128156"/>
                  <a:pt x="47404" y="1140031"/>
                </a:cubicBezTo>
                <a:cubicBezTo>
                  <a:pt x="51362" y="1151906"/>
                  <a:pt x="53200" y="1164715"/>
                  <a:pt x="59279" y="1175657"/>
                </a:cubicBezTo>
                <a:cubicBezTo>
                  <a:pt x="73142" y="1200610"/>
                  <a:pt x="106781" y="1246909"/>
                  <a:pt x="106781" y="1246909"/>
                </a:cubicBezTo>
                <a:cubicBezTo>
                  <a:pt x="143097" y="1355859"/>
                  <a:pt x="130531" y="1307444"/>
                  <a:pt x="130531" y="1531917"/>
                </a:cubicBezTo>
                <a:cubicBezTo>
                  <a:pt x="130531" y="1583529"/>
                  <a:pt x="130477" y="1636056"/>
                  <a:pt x="118656" y="1686296"/>
                </a:cubicBezTo>
                <a:cubicBezTo>
                  <a:pt x="114123" y="1705562"/>
                  <a:pt x="94534" y="1717692"/>
                  <a:pt x="83030" y="1733797"/>
                </a:cubicBezTo>
                <a:cubicBezTo>
                  <a:pt x="74734" y="1745411"/>
                  <a:pt x="67196" y="1757548"/>
                  <a:pt x="59279" y="1769423"/>
                </a:cubicBezTo>
                <a:cubicBezTo>
                  <a:pt x="53679" y="1786224"/>
                  <a:pt x="35529" y="1837639"/>
                  <a:pt x="35529" y="1852551"/>
                </a:cubicBezTo>
                <a:cubicBezTo>
                  <a:pt x="35529" y="1866082"/>
                  <a:pt x="47033" y="1937387"/>
                  <a:pt x="59279" y="1959429"/>
                </a:cubicBezTo>
                <a:cubicBezTo>
                  <a:pt x="73142" y="1984381"/>
                  <a:pt x="90947" y="2006930"/>
                  <a:pt x="106781" y="2030680"/>
                </a:cubicBezTo>
                <a:cubicBezTo>
                  <a:pt x="114698" y="2042555"/>
                  <a:pt x="120439" y="2056214"/>
                  <a:pt x="130531" y="2066306"/>
                </a:cubicBezTo>
                <a:cubicBezTo>
                  <a:pt x="176249" y="2112024"/>
                  <a:pt x="156841" y="2087958"/>
                  <a:pt x="189908" y="2137558"/>
                </a:cubicBezTo>
                <a:cubicBezTo>
                  <a:pt x="200364" y="2168927"/>
                  <a:pt x="218658" y="2234227"/>
                  <a:pt x="249284" y="2244436"/>
                </a:cubicBezTo>
                <a:cubicBezTo>
                  <a:pt x="402153" y="2295393"/>
                  <a:pt x="245623" y="2246489"/>
                  <a:pt x="379913" y="2280062"/>
                </a:cubicBezTo>
                <a:cubicBezTo>
                  <a:pt x="392057" y="2283098"/>
                  <a:pt x="403395" y="2288902"/>
                  <a:pt x="415539" y="2291938"/>
                </a:cubicBezTo>
                <a:cubicBezTo>
                  <a:pt x="435121" y="2296833"/>
                  <a:pt x="455334" y="2298918"/>
                  <a:pt x="474916" y="2303813"/>
                </a:cubicBezTo>
                <a:cubicBezTo>
                  <a:pt x="487060" y="2306849"/>
                  <a:pt x="498322" y="2312973"/>
                  <a:pt x="510542" y="2315688"/>
                </a:cubicBezTo>
                <a:cubicBezTo>
                  <a:pt x="534047" y="2320911"/>
                  <a:pt x="558529" y="2321360"/>
                  <a:pt x="581794" y="2327564"/>
                </a:cubicBezTo>
                <a:cubicBezTo>
                  <a:pt x="618079" y="2337240"/>
                  <a:pt x="651629" y="2357017"/>
                  <a:pt x="688671" y="2363190"/>
                </a:cubicBezTo>
                <a:cubicBezTo>
                  <a:pt x="712422" y="2367148"/>
                  <a:pt x="736418" y="2369842"/>
                  <a:pt x="759923" y="2375065"/>
                </a:cubicBezTo>
                <a:cubicBezTo>
                  <a:pt x="772143" y="2377780"/>
                  <a:pt x="783513" y="2383501"/>
                  <a:pt x="795549" y="2386940"/>
                </a:cubicBezTo>
                <a:cubicBezTo>
                  <a:pt x="811242" y="2391424"/>
                  <a:pt x="827118" y="2395275"/>
                  <a:pt x="843051" y="2398816"/>
                </a:cubicBezTo>
                <a:cubicBezTo>
                  <a:pt x="929037" y="2417924"/>
                  <a:pt x="874388" y="2401345"/>
                  <a:pt x="938053" y="2422566"/>
                </a:cubicBezTo>
                <a:cubicBezTo>
                  <a:pt x="980537" y="2414069"/>
                  <a:pt x="1002477" y="2417519"/>
                  <a:pt x="1033056" y="2386940"/>
                </a:cubicBezTo>
                <a:cubicBezTo>
                  <a:pt x="1043148" y="2376848"/>
                  <a:pt x="1048890" y="2363189"/>
                  <a:pt x="1056807" y="2351314"/>
                </a:cubicBezTo>
                <a:cubicBezTo>
                  <a:pt x="1060765" y="2339439"/>
                  <a:pt x="1062603" y="2326630"/>
                  <a:pt x="1068682" y="2315688"/>
                </a:cubicBezTo>
                <a:cubicBezTo>
                  <a:pt x="1082544" y="2290735"/>
                  <a:pt x="1107157" y="2271516"/>
                  <a:pt x="1116183" y="2244436"/>
                </a:cubicBezTo>
                <a:cubicBezTo>
                  <a:pt x="1132571" y="2195270"/>
                  <a:pt x="1121114" y="2219225"/>
                  <a:pt x="1151809" y="2173184"/>
                </a:cubicBezTo>
                <a:cubicBezTo>
                  <a:pt x="1155767" y="2161309"/>
                  <a:pt x="1156740" y="2147973"/>
                  <a:pt x="1163684" y="2137558"/>
                </a:cubicBezTo>
                <a:cubicBezTo>
                  <a:pt x="1187756" y="2101450"/>
                  <a:pt x="1209663" y="2096756"/>
                  <a:pt x="1246812" y="2078182"/>
                </a:cubicBezTo>
                <a:cubicBezTo>
                  <a:pt x="1250770" y="2066307"/>
                  <a:pt x="1247291" y="2047736"/>
                  <a:pt x="1258687" y="2042556"/>
                </a:cubicBezTo>
                <a:cubicBezTo>
                  <a:pt x="1292838" y="2027033"/>
                  <a:pt x="1429008" y="2012359"/>
                  <a:pt x="1472443" y="2006930"/>
                </a:cubicBezTo>
                <a:cubicBezTo>
                  <a:pt x="1508150" y="1995028"/>
                  <a:pt x="1513000" y="1996883"/>
                  <a:pt x="1543695" y="1971304"/>
                </a:cubicBezTo>
                <a:cubicBezTo>
                  <a:pt x="1602997" y="1921885"/>
                  <a:pt x="1552339" y="1944672"/>
                  <a:pt x="1614947" y="1923803"/>
                </a:cubicBezTo>
                <a:cubicBezTo>
                  <a:pt x="1694116" y="1927761"/>
                  <a:pt x="1776356" y="1913483"/>
                  <a:pt x="1852453" y="1935678"/>
                </a:cubicBezTo>
                <a:cubicBezTo>
                  <a:pt x="1852457" y="1935679"/>
                  <a:pt x="1911829" y="2024742"/>
                  <a:pt x="1923705" y="2042556"/>
                </a:cubicBezTo>
                <a:lnTo>
                  <a:pt x="1947456" y="2078182"/>
                </a:lnTo>
                <a:cubicBezTo>
                  <a:pt x="1989768" y="2205117"/>
                  <a:pt x="1944616" y="2105066"/>
                  <a:pt x="2006833" y="2185060"/>
                </a:cubicBezTo>
                <a:cubicBezTo>
                  <a:pt x="2024358" y="2207592"/>
                  <a:pt x="2038500" y="2232561"/>
                  <a:pt x="2054334" y="2256312"/>
                </a:cubicBezTo>
                <a:cubicBezTo>
                  <a:pt x="2062251" y="2268187"/>
                  <a:pt x="2064544" y="2287425"/>
                  <a:pt x="2078084" y="2291938"/>
                </a:cubicBezTo>
                <a:lnTo>
                  <a:pt x="2113710" y="2303813"/>
                </a:lnTo>
                <a:cubicBezTo>
                  <a:pt x="2195377" y="2358258"/>
                  <a:pt x="2175935" y="2324234"/>
                  <a:pt x="2196838" y="2386940"/>
                </a:cubicBezTo>
                <a:cubicBezTo>
                  <a:pt x="2192879" y="2398815"/>
                  <a:pt x="2190560" y="2411370"/>
                  <a:pt x="2184962" y="2422566"/>
                </a:cubicBezTo>
                <a:cubicBezTo>
                  <a:pt x="2178579" y="2435331"/>
                  <a:pt x="2162229" y="2443956"/>
                  <a:pt x="2161212" y="2458192"/>
                </a:cubicBezTo>
                <a:cubicBezTo>
                  <a:pt x="2155090" y="2543896"/>
                  <a:pt x="2164738" y="2563773"/>
                  <a:pt x="2184962" y="2624447"/>
                </a:cubicBezTo>
                <a:cubicBezTo>
                  <a:pt x="2181004" y="2644239"/>
                  <a:pt x="2185479" y="2667891"/>
                  <a:pt x="2173087" y="2683823"/>
                </a:cubicBezTo>
                <a:cubicBezTo>
                  <a:pt x="2155562" y="2706355"/>
                  <a:pt x="2122019" y="2711141"/>
                  <a:pt x="2101835" y="2731325"/>
                </a:cubicBezTo>
                <a:lnTo>
                  <a:pt x="2066209" y="2766951"/>
                </a:lnTo>
                <a:cubicBezTo>
                  <a:pt x="2062251" y="2778826"/>
                  <a:pt x="2054334" y="2790059"/>
                  <a:pt x="2054334" y="2802577"/>
                </a:cubicBezTo>
                <a:cubicBezTo>
                  <a:pt x="2054334" y="2866267"/>
                  <a:pt x="2081066" y="2861337"/>
                  <a:pt x="2054334" y="2909455"/>
                </a:cubicBezTo>
                <a:cubicBezTo>
                  <a:pt x="2040472" y="2934407"/>
                  <a:pt x="2022667" y="2956956"/>
                  <a:pt x="2006833" y="2980706"/>
                </a:cubicBezTo>
                <a:cubicBezTo>
                  <a:pt x="1998916" y="2992581"/>
                  <a:pt x="1996928" y="3012870"/>
                  <a:pt x="1983082" y="3016332"/>
                </a:cubicBezTo>
                <a:lnTo>
                  <a:pt x="1935581" y="3028208"/>
                </a:lnTo>
              </a:path>
            </a:pathLst>
          </a:cu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097" name="Group 39"/>
          <p:cNvGrpSpPr>
            <a:grpSpLocks/>
          </p:cNvGrpSpPr>
          <p:nvPr/>
        </p:nvGrpSpPr>
        <p:grpSpPr bwMode="auto">
          <a:xfrm>
            <a:off x="6705600" y="1905000"/>
            <a:ext cx="381000" cy="655638"/>
            <a:chOff x="2971800" y="2895600"/>
            <a:chExt cx="381000" cy="883919"/>
          </a:xfrm>
        </p:grpSpPr>
        <p:sp>
          <p:nvSpPr>
            <p:cNvPr id="41" name="Oval 40"/>
            <p:cNvSpPr/>
            <p:nvPr/>
          </p:nvSpPr>
          <p:spPr>
            <a:xfrm>
              <a:off x="3124200" y="3047558"/>
              <a:ext cx="228600" cy="532919"/>
            </a:xfrm>
            <a:prstGeom prst="ellipse">
              <a:avLst/>
            </a:prstGeom>
            <a:solidFill>
              <a:srgbClr val="00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Smiley Face 41"/>
            <p:cNvSpPr/>
            <p:nvPr/>
          </p:nvSpPr>
          <p:spPr>
            <a:xfrm>
              <a:off x="3124200" y="2895600"/>
              <a:ext cx="228600" cy="229006"/>
            </a:xfrm>
            <a:prstGeom prst="smileyFac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3124200" y="3428520"/>
              <a:ext cx="152400" cy="30605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4" name="Minus 43"/>
            <p:cNvSpPr/>
            <p:nvPr/>
          </p:nvSpPr>
          <p:spPr>
            <a:xfrm>
              <a:off x="2971800" y="3657525"/>
              <a:ext cx="304800" cy="121994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98" name="Group 49"/>
          <p:cNvGrpSpPr>
            <a:grpSpLocks/>
          </p:cNvGrpSpPr>
          <p:nvPr/>
        </p:nvGrpSpPr>
        <p:grpSpPr bwMode="auto">
          <a:xfrm>
            <a:off x="762000" y="4724400"/>
            <a:ext cx="457200" cy="762000"/>
            <a:chOff x="762000" y="4724400"/>
            <a:chExt cx="457200" cy="762000"/>
          </a:xfrm>
        </p:grpSpPr>
        <p:sp>
          <p:nvSpPr>
            <p:cNvPr id="47" name="Smiley Face 46"/>
            <p:cNvSpPr/>
            <p:nvPr/>
          </p:nvSpPr>
          <p:spPr>
            <a:xfrm>
              <a:off x="762000" y="4724400"/>
              <a:ext cx="228600" cy="228600"/>
            </a:xfrm>
            <a:prstGeom prst="smileyFac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762000" y="4953000"/>
              <a:ext cx="228600" cy="533400"/>
            </a:xfrm>
            <a:prstGeom prst="ellipse">
              <a:avLst/>
            </a:prstGeom>
            <a:solidFill>
              <a:srgbClr val="9966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838200" y="5410200"/>
              <a:ext cx="381000" cy="762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99" name="Group 51"/>
          <p:cNvGrpSpPr>
            <a:grpSpLocks/>
          </p:cNvGrpSpPr>
          <p:nvPr/>
        </p:nvGrpSpPr>
        <p:grpSpPr bwMode="auto">
          <a:xfrm>
            <a:off x="1447800" y="4114800"/>
            <a:ext cx="381000" cy="457200"/>
            <a:chOff x="762000" y="4724400"/>
            <a:chExt cx="457200" cy="762000"/>
          </a:xfrm>
        </p:grpSpPr>
        <p:sp>
          <p:nvSpPr>
            <p:cNvPr id="53" name="Smiley Face 52"/>
            <p:cNvSpPr/>
            <p:nvPr/>
          </p:nvSpPr>
          <p:spPr>
            <a:xfrm>
              <a:off x="762000" y="4724400"/>
              <a:ext cx="228600" cy="227542"/>
            </a:xfrm>
            <a:prstGeom prst="smileyFac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762000" y="4951942"/>
              <a:ext cx="228600" cy="534458"/>
            </a:xfrm>
            <a:prstGeom prst="ellipse">
              <a:avLst/>
            </a:prstGeom>
            <a:solidFill>
              <a:srgbClr val="9966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838200" y="5409672"/>
              <a:ext cx="381000" cy="767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100" name="Group 55"/>
          <p:cNvGrpSpPr>
            <a:grpSpLocks/>
          </p:cNvGrpSpPr>
          <p:nvPr/>
        </p:nvGrpSpPr>
        <p:grpSpPr bwMode="auto">
          <a:xfrm>
            <a:off x="1219200" y="4495800"/>
            <a:ext cx="381000" cy="457200"/>
            <a:chOff x="762000" y="4724400"/>
            <a:chExt cx="457200" cy="762000"/>
          </a:xfrm>
        </p:grpSpPr>
        <p:sp>
          <p:nvSpPr>
            <p:cNvPr id="57" name="Smiley Face 56"/>
            <p:cNvSpPr/>
            <p:nvPr/>
          </p:nvSpPr>
          <p:spPr>
            <a:xfrm>
              <a:off x="762000" y="4724400"/>
              <a:ext cx="228600" cy="227542"/>
            </a:xfrm>
            <a:prstGeom prst="smileyFac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762000" y="4951942"/>
              <a:ext cx="228600" cy="534458"/>
            </a:xfrm>
            <a:prstGeom prst="ellipse">
              <a:avLst/>
            </a:prstGeom>
            <a:solidFill>
              <a:srgbClr val="9966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838200" y="5409672"/>
              <a:ext cx="381000" cy="767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101" name="Group 59"/>
          <p:cNvGrpSpPr>
            <a:grpSpLocks/>
          </p:cNvGrpSpPr>
          <p:nvPr/>
        </p:nvGrpSpPr>
        <p:grpSpPr bwMode="auto">
          <a:xfrm>
            <a:off x="1295400" y="4953000"/>
            <a:ext cx="381000" cy="457200"/>
            <a:chOff x="762000" y="4724400"/>
            <a:chExt cx="457200" cy="762000"/>
          </a:xfrm>
        </p:grpSpPr>
        <p:sp>
          <p:nvSpPr>
            <p:cNvPr id="61" name="Smiley Face 60"/>
            <p:cNvSpPr/>
            <p:nvPr/>
          </p:nvSpPr>
          <p:spPr>
            <a:xfrm>
              <a:off x="762000" y="4724400"/>
              <a:ext cx="228600" cy="227542"/>
            </a:xfrm>
            <a:prstGeom prst="smileyFac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762000" y="4951942"/>
              <a:ext cx="228600" cy="534458"/>
            </a:xfrm>
            <a:prstGeom prst="ellipse">
              <a:avLst/>
            </a:prstGeom>
            <a:solidFill>
              <a:srgbClr val="9966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838200" y="5409672"/>
              <a:ext cx="381000" cy="767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102" name="Group 63"/>
          <p:cNvGrpSpPr>
            <a:grpSpLocks/>
          </p:cNvGrpSpPr>
          <p:nvPr/>
        </p:nvGrpSpPr>
        <p:grpSpPr bwMode="auto">
          <a:xfrm>
            <a:off x="1524000" y="4800600"/>
            <a:ext cx="381000" cy="457200"/>
            <a:chOff x="762000" y="4724400"/>
            <a:chExt cx="457200" cy="762000"/>
          </a:xfrm>
        </p:grpSpPr>
        <p:sp>
          <p:nvSpPr>
            <p:cNvPr id="65" name="Smiley Face 64"/>
            <p:cNvSpPr/>
            <p:nvPr/>
          </p:nvSpPr>
          <p:spPr>
            <a:xfrm>
              <a:off x="762000" y="4724400"/>
              <a:ext cx="228600" cy="227542"/>
            </a:xfrm>
            <a:prstGeom prst="smileyFac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762000" y="4951942"/>
              <a:ext cx="228600" cy="534458"/>
            </a:xfrm>
            <a:prstGeom prst="ellipse">
              <a:avLst/>
            </a:prstGeom>
            <a:solidFill>
              <a:srgbClr val="9966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838200" y="5409672"/>
              <a:ext cx="381000" cy="767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103" name="Group 67"/>
          <p:cNvGrpSpPr>
            <a:grpSpLocks/>
          </p:cNvGrpSpPr>
          <p:nvPr/>
        </p:nvGrpSpPr>
        <p:grpSpPr bwMode="auto">
          <a:xfrm>
            <a:off x="1219200" y="5562600"/>
            <a:ext cx="381000" cy="457200"/>
            <a:chOff x="762000" y="4724400"/>
            <a:chExt cx="457200" cy="762000"/>
          </a:xfrm>
        </p:grpSpPr>
        <p:sp>
          <p:nvSpPr>
            <p:cNvPr id="69" name="Smiley Face 68"/>
            <p:cNvSpPr/>
            <p:nvPr/>
          </p:nvSpPr>
          <p:spPr>
            <a:xfrm>
              <a:off x="762000" y="4724400"/>
              <a:ext cx="228600" cy="227542"/>
            </a:xfrm>
            <a:prstGeom prst="smileyFac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762000" y="4951942"/>
              <a:ext cx="228600" cy="534458"/>
            </a:xfrm>
            <a:prstGeom prst="ellipse">
              <a:avLst/>
            </a:prstGeom>
            <a:solidFill>
              <a:srgbClr val="9966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838200" y="5409672"/>
              <a:ext cx="381000" cy="767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104" name="Group 71"/>
          <p:cNvGrpSpPr>
            <a:grpSpLocks/>
          </p:cNvGrpSpPr>
          <p:nvPr/>
        </p:nvGrpSpPr>
        <p:grpSpPr bwMode="auto">
          <a:xfrm>
            <a:off x="1600200" y="5943600"/>
            <a:ext cx="381000" cy="457200"/>
            <a:chOff x="762000" y="4724400"/>
            <a:chExt cx="457200" cy="762000"/>
          </a:xfrm>
        </p:grpSpPr>
        <p:sp>
          <p:nvSpPr>
            <p:cNvPr id="73" name="Smiley Face 72"/>
            <p:cNvSpPr/>
            <p:nvPr/>
          </p:nvSpPr>
          <p:spPr>
            <a:xfrm>
              <a:off x="762000" y="4724400"/>
              <a:ext cx="228600" cy="227542"/>
            </a:xfrm>
            <a:prstGeom prst="smileyFac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762000" y="4951942"/>
              <a:ext cx="228600" cy="534458"/>
            </a:xfrm>
            <a:prstGeom prst="ellipse">
              <a:avLst/>
            </a:prstGeom>
            <a:solidFill>
              <a:srgbClr val="9966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838200" y="5409672"/>
              <a:ext cx="381000" cy="767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105" name="Group 75"/>
          <p:cNvGrpSpPr>
            <a:grpSpLocks/>
          </p:cNvGrpSpPr>
          <p:nvPr/>
        </p:nvGrpSpPr>
        <p:grpSpPr bwMode="auto">
          <a:xfrm>
            <a:off x="2286000" y="5410200"/>
            <a:ext cx="381000" cy="503238"/>
            <a:chOff x="2971800" y="2895600"/>
            <a:chExt cx="381000" cy="883919"/>
          </a:xfrm>
        </p:grpSpPr>
        <p:sp>
          <p:nvSpPr>
            <p:cNvPr id="77" name="Oval 76"/>
            <p:cNvSpPr/>
            <p:nvPr/>
          </p:nvSpPr>
          <p:spPr>
            <a:xfrm>
              <a:off x="3124200" y="3048962"/>
              <a:ext cx="228600" cy="532581"/>
            </a:xfrm>
            <a:prstGeom prst="ellipse">
              <a:avLst/>
            </a:prstGeom>
            <a:solidFill>
              <a:srgbClr val="00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8" name="Smiley Face 77"/>
            <p:cNvSpPr/>
            <p:nvPr/>
          </p:nvSpPr>
          <p:spPr>
            <a:xfrm>
              <a:off x="3124200" y="2895600"/>
              <a:ext cx="228600" cy="228648"/>
            </a:xfrm>
            <a:prstGeom prst="smileyFac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3124200" y="3428182"/>
              <a:ext cx="152400" cy="3067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0" name="Minus 79"/>
            <p:cNvSpPr/>
            <p:nvPr/>
          </p:nvSpPr>
          <p:spPr>
            <a:xfrm>
              <a:off x="2971800" y="3656830"/>
              <a:ext cx="304800" cy="122689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106" name="Group 80"/>
          <p:cNvGrpSpPr>
            <a:grpSpLocks/>
          </p:cNvGrpSpPr>
          <p:nvPr/>
        </p:nvGrpSpPr>
        <p:grpSpPr bwMode="auto">
          <a:xfrm>
            <a:off x="1981200" y="4876800"/>
            <a:ext cx="381000" cy="503238"/>
            <a:chOff x="2971800" y="2895600"/>
            <a:chExt cx="381000" cy="883919"/>
          </a:xfrm>
        </p:grpSpPr>
        <p:sp>
          <p:nvSpPr>
            <p:cNvPr id="82" name="Oval 81"/>
            <p:cNvSpPr/>
            <p:nvPr/>
          </p:nvSpPr>
          <p:spPr>
            <a:xfrm>
              <a:off x="3124200" y="3048962"/>
              <a:ext cx="228600" cy="532581"/>
            </a:xfrm>
            <a:prstGeom prst="ellipse">
              <a:avLst/>
            </a:prstGeom>
            <a:solidFill>
              <a:srgbClr val="00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3" name="Smiley Face 82"/>
            <p:cNvSpPr/>
            <p:nvPr/>
          </p:nvSpPr>
          <p:spPr>
            <a:xfrm>
              <a:off x="3124200" y="2895600"/>
              <a:ext cx="228600" cy="228648"/>
            </a:xfrm>
            <a:prstGeom prst="smileyFac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3124200" y="3428182"/>
              <a:ext cx="152400" cy="3067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5" name="Minus 84"/>
            <p:cNvSpPr/>
            <p:nvPr/>
          </p:nvSpPr>
          <p:spPr>
            <a:xfrm>
              <a:off x="2971800" y="3656830"/>
              <a:ext cx="304800" cy="122689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107" name="Group 85"/>
          <p:cNvGrpSpPr>
            <a:grpSpLocks/>
          </p:cNvGrpSpPr>
          <p:nvPr/>
        </p:nvGrpSpPr>
        <p:grpSpPr bwMode="auto">
          <a:xfrm>
            <a:off x="2590800" y="5715000"/>
            <a:ext cx="381000" cy="503238"/>
            <a:chOff x="2971800" y="2895600"/>
            <a:chExt cx="381000" cy="883919"/>
          </a:xfrm>
        </p:grpSpPr>
        <p:sp>
          <p:nvSpPr>
            <p:cNvPr id="87" name="Oval 86"/>
            <p:cNvSpPr/>
            <p:nvPr/>
          </p:nvSpPr>
          <p:spPr>
            <a:xfrm>
              <a:off x="3124200" y="3048962"/>
              <a:ext cx="228600" cy="532581"/>
            </a:xfrm>
            <a:prstGeom prst="ellipse">
              <a:avLst/>
            </a:prstGeom>
            <a:solidFill>
              <a:srgbClr val="00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8" name="Smiley Face 87"/>
            <p:cNvSpPr/>
            <p:nvPr/>
          </p:nvSpPr>
          <p:spPr>
            <a:xfrm>
              <a:off x="3124200" y="2895600"/>
              <a:ext cx="228600" cy="228648"/>
            </a:xfrm>
            <a:prstGeom prst="smileyFac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3124200" y="3428182"/>
              <a:ext cx="152400" cy="3067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0" name="Minus 89"/>
            <p:cNvSpPr/>
            <p:nvPr/>
          </p:nvSpPr>
          <p:spPr>
            <a:xfrm>
              <a:off x="2971800" y="3656830"/>
              <a:ext cx="304800" cy="122689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108" name="Group 90"/>
          <p:cNvGrpSpPr>
            <a:grpSpLocks/>
          </p:cNvGrpSpPr>
          <p:nvPr/>
        </p:nvGrpSpPr>
        <p:grpSpPr bwMode="auto">
          <a:xfrm>
            <a:off x="2286000" y="6019800"/>
            <a:ext cx="381000" cy="503238"/>
            <a:chOff x="2971800" y="2895600"/>
            <a:chExt cx="381000" cy="883919"/>
          </a:xfrm>
        </p:grpSpPr>
        <p:sp>
          <p:nvSpPr>
            <p:cNvPr id="92" name="Oval 91"/>
            <p:cNvSpPr/>
            <p:nvPr/>
          </p:nvSpPr>
          <p:spPr>
            <a:xfrm>
              <a:off x="3124200" y="3048962"/>
              <a:ext cx="228600" cy="532581"/>
            </a:xfrm>
            <a:prstGeom prst="ellipse">
              <a:avLst/>
            </a:prstGeom>
            <a:solidFill>
              <a:srgbClr val="00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3" name="Smiley Face 92"/>
            <p:cNvSpPr/>
            <p:nvPr/>
          </p:nvSpPr>
          <p:spPr>
            <a:xfrm>
              <a:off x="3124200" y="2895600"/>
              <a:ext cx="228600" cy="228648"/>
            </a:xfrm>
            <a:prstGeom prst="smileyFac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3124200" y="3428182"/>
              <a:ext cx="152400" cy="3067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Minus 94"/>
            <p:cNvSpPr/>
            <p:nvPr/>
          </p:nvSpPr>
          <p:spPr>
            <a:xfrm>
              <a:off x="2971800" y="3656830"/>
              <a:ext cx="304800" cy="122689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109" name="Group 95"/>
          <p:cNvGrpSpPr>
            <a:grpSpLocks/>
          </p:cNvGrpSpPr>
          <p:nvPr/>
        </p:nvGrpSpPr>
        <p:grpSpPr bwMode="auto">
          <a:xfrm>
            <a:off x="1981200" y="4114800"/>
            <a:ext cx="381000" cy="503238"/>
            <a:chOff x="2971800" y="2895600"/>
            <a:chExt cx="381000" cy="883919"/>
          </a:xfrm>
        </p:grpSpPr>
        <p:sp>
          <p:nvSpPr>
            <p:cNvPr id="97" name="Oval 96"/>
            <p:cNvSpPr/>
            <p:nvPr/>
          </p:nvSpPr>
          <p:spPr>
            <a:xfrm>
              <a:off x="3124200" y="3048962"/>
              <a:ext cx="228600" cy="532581"/>
            </a:xfrm>
            <a:prstGeom prst="ellipse">
              <a:avLst/>
            </a:prstGeom>
            <a:solidFill>
              <a:srgbClr val="00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8" name="Smiley Face 97"/>
            <p:cNvSpPr/>
            <p:nvPr/>
          </p:nvSpPr>
          <p:spPr>
            <a:xfrm>
              <a:off x="3124200" y="2895600"/>
              <a:ext cx="228600" cy="228648"/>
            </a:xfrm>
            <a:prstGeom prst="smileyFac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3124200" y="3428182"/>
              <a:ext cx="152400" cy="3067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Minus 99"/>
            <p:cNvSpPr/>
            <p:nvPr/>
          </p:nvSpPr>
          <p:spPr>
            <a:xfrm>
              <a:off x="2971800" y="3656830"/>
              <a:ext cx="304800" cy="122689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3110" name="Picture 2" descr="C:\Users\050nugentc\AppData\Local\Microsoft\Windows\Temporary Internet Files\Content.IE5\MUT0UMP2\MC9002150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276600" y="4419600"/>
            <a:ext cx="539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1" name="Picture 2" descr="C:\Users\050nugentc\AppData\Local\Microsoft\Windows\Temporary Internet Files\Content.IE5\MUT0UMP2\MC9002150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429000" y="4572000"/>
            <a:ext cx="539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2" name="Picture 2" descr="C:\Users\050nugentc\AppData\Local\Microsoft\Windows\Temporary Internet Files\Content.IE5\MUT0UMP2\MC9002150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581400" y="4724400"/>
            <a:ext cx="539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3" name="Picture 2" descr="C:\Users\050nugentc\AppData\Local\Microsoft\Windows\Temporary Internet Files\Content.IE5\MUT0UMP2\MC9002150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733800" y="4876800"/>
            <a:ext cx="539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4" name="TextBox 104"/>
          <p:cNvSpPr txBox="1">
            <a:spLocks noChangeArrowheads="1"/>
          </p:cNvSpPr>
          <p:nvPr/>
        </p:nvSpPr>
        <p:spPr bwMode="auto">
          <a:xfrm>
            <a:off x="457200" y="5421313"/>
            <a:ext cx="990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Cortes</a:t>
            </a:r>
          </a:p>
        </p:txBody>
      </p:sp>
      <p:sp>
        <p:nvSpPr>
          <p:cNvPr id="106" name="Rectangular Callout 105"/>
          <p:cNvSpPr/>
          <p:nvPr/>
        </p:nvSpPr>
        <p:spPr>
          <a:xfrm>
            <a:off x="533400" y="4038600"/>
            <a:ext cx="990600" cy="457200"/>
          </a:xfrm>
          <a:prstGeom prst="wedgeRectCallout">
            <a:avLst>
              <a:gd name="adj1" fmla="val -16038"/>
              <a:gd name="adj2" fmla="val 1092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Arrest them!!</a:t>
            </a:r>
          </a:p>
        </p:txBody>
      </p:sp>
      <p:sp>
        <p:nvSpPr>
          <p:cNvPr id="107" name="Rounded Rectangular Callout 106"/>
          <p:cNvSpPr/>
          <p:nvPr/>
        </p:nvSpPr>
        <p:spPr>
          <a:xfrm>
            <a:off x="2667000" y="4038600"/>
            <a:ext cx="1143000" cy="457200"/>
          </a:xfrm>
          <a:prstGeom prst="wedgeRoundRectCallout">
            <a:avLst>
              <a:gd name="adj1" fmla="val -46807"/>
              <a:gd name="adj2" fmla="val 625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Retreat!!</a:t>
            </a:r>
          </a:p>
        </p:txBody>
      </p:sp>
      <p:sp>
        <p:nvSpPr>
          <p:cNvPr id="108" name="Freeform 107"/>
          <p:cNvSpPr/>
          <p:nvPr/>
        </p:nvSpPr>
        <p:spPr>
          <a:xfrm>
            <a:off x="6781800" y="3962400"/>
            <a:ext cx="1524000" cy="2647950"/>
          </a:xfrm>
          <a:custGeom>
            <a:avLst/>
            <a:gdLst>
              <a:gd name="connsiteX0" fmla="*/ 854926 w 2196838"/>
              <a:gd name="connsiteY0" fmla="*/ 0 h 3028208"/>
              <a:gd name="connsiteX1" fmla="*/ 783674 w 2196838"/>
              <a:gd name="connsiteY1" fmla="*/ 35626 h 3028208"/>
              <a:gd name="connsiteX2" fmla="*/ 759923 w 2196838"/>
              <a:gd name="connsiteY2" fmla="*/ 71252 h 3028208"/>
              <a:gd name="connsiteX3" fmla="*/ 736173 w 2196838"/>
              <a:gd name="connsiteY3" fmla="*/ 142504 h 3028208"/>
              <a:gd name="connsiteX4" fmla="*/ 724297 w 2196838"/>
              <a:gd name="connsiteY4" fmla="*/ 178130 h 3028208"/>
              <a:gd name="connsiteX5" fmla="*/ 664921 w 2196838"/>
              <a:gd name="connsiteY5" fmla="*/ 237506 h 3028208"/>
              <a:gd name="connsiteX6" fmla="*/ 593669 w 2196838"/>
              <a:gd name="connsiteY6" fmla="*/ 296883 h 3028208"/>
              <a:gd name="connsiteX7" fmla="*/ 498666 w 2196838"/>
              <a:gd name="connsiteY7" fmla="*/ 356260 h 3028208"/>
              <a:gd name="connsiteX8" fmla="*/ 463040 w 2196838"/>
              <a:gd name="connsiteY8" fmla="*/ 368135 h 3028208"/>
              <a:gd name="connsiteX9" fmla="*/ 427414 w 2196838"/>
              <a:gd name="connsiteY9" fmla="*/ 391886 h 3028208"/>
              <a:gd name="connsiteX10" fmla="*/ 344287 w 2196838"/>
              <a:gd name="connsiteY10" fmla="*/ 415636 h 3028208"/>
              <a:gd name="connsiteX11" fmla="*/ 273035 w 2196838"/>
              <a:gd name="connsiteY11" fmla="*/ 439387 h 3028208"/>
              <a:gd name="connsiteX12" fmla="*/ 237409 w 2196838"/>
              <a:gd name="connsiteY12" fmla="*/ 451262 h 3028208"/>
              <a:gd name="connsiteX13" fmla="*/ 201783 w 2196838"/>
              <a:gd name="connsiteY13" fmla="*/ 475013 h 3028208"/>
              <a:gd name="connsiteX14" fmla="*/ 154282 w 2196838"/>
              <a:gd name="connsiteY14" fmla="*/ 522514 h 3028208"/>
              <a:gd name="connsiteX15" fmla="*/ 106781 w 2196838"/>
              <a:gd name="connsiteY15" fmla="*/ 546265 h 3028208"/>
              <a:gd name="connsiteX16" fmla="*/ 94905 w 2196838"/>
              <a:gd name="connsiteY16" fmla="*/ 593766 h 3028208"/>
              <a:gd name="connsiteX17" fmla="*/ 83030 w 2196838"/>
              <a:gd name="connsiteY17" fmla="*/ 629392 h 3028208"/>
              <a:gd name="connsiteX18" fmla="*/ 59279 w 2196838"/>
              <a:gd name="connsiteY18" fmla="*/ 724395 h 3028208"/>
              <a:gd name="connsiteX19" fmla="*/ 47404 w 2196838"/>
              <a:gd name="connsiteY19" fmla="*/ 807522 h 3028208"/>
              <a:gd name="connsiteX20" fmla="*/ 35529 w 2196838"/>
              <a:gd name="connsiteY20" fmla="*/ 843148 h 3028208"/>
              <a:gd name="connsiteX21" fmla="*/ 23653 w 2196838"/>
              <a:gd name="connsiteY21" fmla="*/ 890649 h 3028208"/>
              <a:gd name="connsiteX22" fmla="*/ 23653 w 2196838"/>
              <a:gd name="connsiteY22" fmla="*/ 1104405 h 3028208"/>
              <a:gd name="connsiteX23" fmla="*/ 47404 w 2196838"/>
              <a:gd name="connsiteY23" fmla="*/ 1140031 h 3028208"/>
              <a:gd name="connsiteX24" fmla="*/ 59279 w 2196838"/>
              <a:gd name="connsiteY24" fmla="*/ 1175657 h 3028208"/>
              <a:gd name="connsiteX25" fmla="*/ 106781 w 2196838"/>
              <a:gd name="connsiteY25" fmla="*/ 1246909 h 3028208"/>
              <a:gd name="connsiteX26" fmla="*/ 130531 w 2196838"/>
              <a:gd name="connsiteY26" fmla="*/ 1531917 h 3028208"/>
              <a:gd name="connsiteX27" fmla="*/ 118656 w 2196838"/>
              <a:gd name="connsiteY27" fmla="*/ 1686296 h 3028208"/>
              <a:gd name="connsiteX28" fmla="*/ 83030 w 2196838"/>
              <a:gd name="connsiteY28" fmla="*/ 1733797 h 3028208"/>
              <a:gd name="connsiteX29" fmla="*/ 59279 w 2196838"/>
              <a:gd name="connsiteY29" fmla="*/ 1769423 h 3028208"/>
              <a:gd name="connsiteX30" fmla="*/ 35529 w 2196838"/>
              <a:gd name="connsiteY30" fmla="*/ 1852551 h 3028208"/>
              <a:gd name="connsiteX31" fmla="*/ 59279 w 2196838"/>
              <a:gd name="connsiteY31" fmla="*/ 1959429 h 3028208"/>
              <a:gd name="connsiteX32" fmla="*/ 106781 w 2196838"/>
              <a:gd name="connsiteY32" fmla="*/ 2030680 h 3028208"/>
              <a:gd name="connsiteX33" fmla="*/ 130531 w 2196838"/>
              <a:gd name="connsiteY33" fmla="*/ 2066306 h 3028208"/>
              <a:gd name="connsiteX34" fmla="*/ 189908 w 2196838"/>
              <a:gd name="connsiteY34" fmla="*/ 2137558 h 3028208"/>
              <a:gd name="connsiteX35" fmla="*/ 249284 w 2196838"/>
              <a:gd name="connsiteY35" fmla="*/ 2244436 h 3028208"/>
              <a:gd name="connsiteX36" fmla="*/ 379913 w 2196838"/>
              <a:gd name="connsiteY36" fmla="*/ 2280062 h 3028208"/>
              <a:gd name="connsiteX37" fmla="*/ 415539 w 2196838"/>
              <a:gd name="connsiteY37" fmla="*/ 2291938 h 3028208"/>
              <a:gd name="connsiteX38" fmla="*/ 474916 w 2196838"/>
              <a:gd name="connsiteY38" fmla="*/ 2303813 h 3028208"/>
              <a:gd name="connsiteX39" fmla="*/ 510542 w 2196838"/>
              <a:gd name="connsiteY39" fmla="*/ 2315688 h 3028208"/>
              <a:gd name="connsiteX40" fmla="*/ 581794 w 2196838"/>
              <a:gd name="connsiteY40" fmla="*/ 2327564 h 3028208"/>
              <a:gd name="connsiteX41" fmla="*/ 688671 w 2196838"/>
              <a:gd name="connsiteY41" fmla="*/ 2363190 h 3028208"/>
              <a:gd name="connsiteX42" fmla="*/ 759923 w 2196838"/>
              <a:gd name="connsiteY42" fmla="*/ 2375065 h 3028208"/>
              <a:gd name="connsiteX43" fmla="*/ 795549 w 2196838"/>
              <a:gd name="connsiteY43" fmla="*/ 2386940 h 3028208"/>
              <a:gd name="connsiteX44" fmla="*/ 843051 w 2196838"/>
              <a:gd name="connsiteY44" fmla="*/ 2398816 h 3028208"/>
              <a:gd name="connsiteX45" fmla="*/ 938053 w 2196838"/>
              <a:gd name="connsiteY45" fmla="*/ 2422566 h 3028208"/>
              <a:gd name="connsiteX46" fmla="*/ 1033056 w 2196838"/>
              <a:gd name="connsiteY46" fmla="*/ 2386940 h 3028208"/>
              <a:gd name="connsiteX47" fmla="*/ 1056807 w 2196838"/>
              <a:gd name="connsiteY47" fmla="*/ 2351314 h 3028208"/>
              <a:gd name="connsiteX48" fmla="*/ 1068682 w 2196838"/>
              <a:gd name="connsiteY48" fmla="*/ 2315688 h 3028208"/>
              <a:gd name="connsiteX49" fmla="*/ 1116183 w 2196838"/>
              <a:gd name="connsiteY49" fmla="*/ 2244436 h 3028208"/>
              <a:gd name="connsiteX50" fmla="*/ 1151809 w 2196838"/>
              <a:gd name="connsiteY50" fmla="*/ 2173184 h 3028208"/>
              <a:gd name="connsiteX51" fmla="*/ 1163684 w 2196838"/>
              <a:gd name="connsiteY51" fmla="*/ 2137558 h 3028208"/>
              <a:gd name="connsiteX52" fmla="*/ 1246812 w 2196838"/>
              <a:gd name="connsiteY52" fmla="*/ 2078182 h 3028208"/>
              <a:gd name="connsiteX53" fmla="*/ 1258687 w 2196838"/>
              <a:gd name="connsiteY53" fmla="*/ 2042556 h 3028208"/>
              <a:gd name="connsiteX54" fmla="*/ 1472443 w 2196838"/>
              <a:gd name="connsiteY54" fmla="*/ 2006930 h 3028208"/>
              <a:gd name="connsiteX55" fmla="*/ 1543695 w 2196838"/>
              <a:gd name="connsiteY55" fmla="*/ 1971304 h 3028208"/>
              <a:gd name="connsiteX56" fmla="*/ 1614947 w 2196838"/>
              <a:gd name="connsiteY56" fmla="*/ 1923803 h 3028208"/>
              <a:gd name="connsiteX57" fmla="*/ 1852453 w 2196838"/>
              <a:gd name="connsiteY57" fmla="*/ 1935678 h 3028208"/>
              <a:gd name="connsiteX58" fmla="*/ 1923705 w 2196838"/>
              <a:gd name="connsiteY58" fmla="*/ 2042556 h 3028208"/>
              <a:gd name="connsiteX59" fmla="*/ 1947456 w 2196838"/>
              <a:gd name="connsiteY59" fmla="*/ 2078182 h 3028208"/>
              <a:gd name="connsiteX60" fmla="*/ 2006833 w 2196838"/>
              <a:gd name="connsiteY60" fmla="*/ 2185060 h 3028208"/>
              <a:gd name="connsiteX61" fmla="*/ 2054334 w 2196838"/>
              <a:gd name="connsiteY61" fmla="*/ 2256312 h 3028208"/>
              <a:gd name="connsiteX62" fmla="*/ 2078084 w 2196838"/>
              <a:gd name="connsiteY62" fmla="*/ 2291938 h 3028208"/>
              <a:gd name="connsiteX63" fmla="*/ 2113710 w 2196838"/>
              <a:gd name="connsiteY63" fmla="*/ 2303813 h 3028208"/>
              <a:gd name="connsiteX64" fmla="*/ 2196838 w 2196838"/>
              <a:gd name="connsiteY64" fmla="*/ 2386940 h 3028208"/>
              <a:gd name="connsiteX65" fmla="*/ 2184962 w 2196838"/>
              <a:gd name="connsiteY65" fmla="*/ 2422566 h 3028208"/>
              <a:gd name="connsiteX66" fmla="*/ 2161212 w 2196838"/>
              <a:gd name="connsiteY66" fmla="*/ 2458192 h 3028208"/>
              <a:gd name="connsiteX67" fmla="*/ 2184962 w 2196838"/>
              <a:gd name="connsiteY67" fmla="*/ 2624447 h 3028208"/>
              <a:gd name="connsiteX68" fmla="*/ 2173087 w 2196838"/>
              <a:gd name="connsiteY68" fmla="*/ 2683823 h 3028208"/>
              <a:gd name="connsiteX69" fmla="*/ 2101835 w 2196838"/>
              <a:gd name="connsiteY69" fmla="*/ 2731325 h 3028208"/>
              <a:gd name="connsiteX70" fmla="*/ 2066209 w 2196838"/>
              <a:gd name="connsiteY70" fmla="*/ 2766951 h 3028208"/>
              <a:gd name="connsiteX71" fmla="*/ 2054334 w 2196838"/>
              <a:gd name="connsiteY71" fmla="*/ 2802577 h 3028208"/>
              <a:gd name="connsiteX72" fmla="*/ 2054334 w 2196838"/>
              <a:gd name="connsiteY72" fmla="*/ 2909455 h 3028208"/>
              <a:gd name="connsiteX73" fmla="*/ 2006833 w 2196838"/>
              <a:gd name="connsiteY73" fmla="*/ 2980706 h 3028208"/>
              <a:gd name="connsiteX74" fmla="*/ 1983082 w 2196838"/>
              <a:gd name="connsiteY74" fmla="*/ 3016332 h 3028208"/>
              <a:gd name="connsiteX75" fmla="*/ 1935581 w 2196838"/>
              <a:gd name="connsiteY75" fmla="*/ 3028208 h 3028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196838" h="3028208">
                <a:moveTo>
                  <a:pt x="854926" y="0"/>
                </a:moveTo>
                <a:cubicBezTo>
                  <a:pt x="825949" y="9659"/>
                  <a:pt x="806696" y="12604"/>
                  <a:pt x="783674" y="35626"/>
                </a:cubicBezTo>
                <a:cubicBezTo>
                  <a:pt x="773582" y="45718"/>
                  <a:pt x="767840" y="59377"/>
                  <a:pt x="759923" y="71252"/>
                </a:cubicBezTo>
                <a:lnTo>
                  <a:pt x="736173" y="142504"/>
                </a:lnTo>
                <a:cubicBezTo>
                  <a:pt x="732215" y="154379"/>
                  <a:pt x="731240" y="167714"/>
                  <a:pt x="724297" y="178130"/>
                </a:cubicBezTo>
                <a:cubicBezTo>
                  <a:pt x="680755" y="243444"/>
                  <a:pt x="724297" y="188026"/>
                  <a:pt x="664921" y="237506"/>
                </a:cubicBezTo>
                <a:cubicBezTo>
                  <a:pt x="573477" y="313708"/>
                  <a:pt x="682128" y="237909"/>
                  <a:pt x="593669" y="296883"/>
                </a:cubicBezTo>
                <a:cubicBezTo>
                  <a:pt x="556031" y="353339"/>
                  <a:pt x="583458" y="327996"/>
                  <a:pt x="498666" y="356260"/>
                </a:cubicBezTo>
                <a:lnTo>
                  <a:pt x="463040" y="368135"/>
                </a:lnTo>
                <a:cubicBezTo>
                  <a:pt x="451165" y="376052"/>
                  <a:pt x="440180" y="385503"/>
                  <a:pt x="427414" y="391886"/>
                </a:cubicBezTo>
                <a:cubicBezTo>
                  <a:pt x="407460" y="401863"/>
                  <a:pt x="363310" y="409929"/>
                  <a:pt x="344287" y="415636"/>
                </a:cubicBezTo>
                <a:cubicBezTo>
                  <a:pt x="320307" y="422830"/>
                  <a:pt x="296786" y="431470"/>
                  <a:pt x="273035" y="439387"/>
                </a:cubicBezTo>
                <a:lnTo>
                  <a:pt x="237409" y="451262"/>
                </a:lnTo>
                <a:cubicBezTo>
                  <a:pt x="225534" y="459179"/>
                  <a:pt x="212619" y="465725"/>
                  <a:pt x="201783" y="475013"/>
                </a:cubicBezTo>
                <a:cubicBezTo>
                  <a:pt x="184782" y="489586"/>
                  <a:pt x="172196" y="509079"/>
                  <a:pt x="154282" y="522514"/>
                </a:cubicBezTo>
                <a:cubicBezTo>
                  <a:pt x="140120" y="533136"/>
                  <a:pt x="122615" y="538348"/>
                  <a:pt x="106781" y="546265"/>
                </a:cubicBezTo>
                <a:cubicBezTo>
                  <a:pt x="102822" y="562099"/>
                  <a:pt x="99389" y="578073"/>
                  <a:pt x="94905" y="593766"/>
                </a:cubicBezTo>
                <a:cubicBezTo>
                  <a:pt x="91466" y="605802"/>
                  <a:pt x="86066" y="617248"/>
                  <a:pt x="83030" y="629392"/>
                </a:cubicBezTo>
                <a:lnTo>
                  <a:pt x="59279" y="724395"/>
                </a:lnTo>
                <a:cubicBezTo>
                  <a:pt x="55321" y="752104"/>
                  <a:pt x="52893" y="780075"/>
                  <a:pt x="47404" y="807522"/>
                </a:cubicBezTo>
                <a:cubicBezTo>
                  <a:pt x="44949" y="819797"/>
                  <a:pt x="38968" y="831112"/>
                  <a:pt x="35529" y="843148"/>
                </a:cubicBezTo>
                <a:cubicBezTo>
                  <a:pt x="31045" y="858841"/>
                  <a:pt x="27612" y="874815"/>
                  <a:pt x="23653" y="890649"/>
                </a:cubicBezTo>
                <a:cubicBezTo>
                  <a:pt x="17583" y="963493"/>
                  <a:pt x="0" y="1033445"/>
                  <a:pt x="23653" y="1104405"/>
                </a:cubicBezTo>
                <a:cubicBezTo>
                  <a:pt x="28166" y="1117945"/>
                  <a:pt x="39487" y="1128156"/>
                  <a:pt x="47404" y="1140031"/>
                </a:cubicBezTo>
                <a:cubicBezTo>
                  <a:pt x="51362" y="1151906"/>
                  <a:pt x="53200" y="1164715"/>
                  <a:pt x="59279" y="1175657"/>
                </a:cubicBezTo>
                <a:cubicBezTo>
                  <a:pt x="73142" y="1200610"/>
                  <a:pt x="106781" y="1246909"/>
                  <a:pt x="106781" y="1246909"/>
                </a:cubicBezTo>
                <a:cubicBezTo>
                  <a:pt x="143097" y="1355859"/>
                  <a:pt x="130531" y="1307444"/>
                  <a:pt x="130531" y="1531917"/>
                </a:cubicBezTo>
                <a:cubicBezTo>
                  <a:pt x="130531" y="1583529"/>
                  <a:pt x="130477" y="1636056"/>
                  <a:pt x="118656" y="1686296"/>
                </a:cubicBezTo>
                <a:cubicBezTo>
                  <a:pt x="114123" y="1705562"/>
                  <a:pt x="94534" y="1717692"/>
                  <a:pt x="83030" y="1733797"/>
                </a:cubicBezTo>
                <a:cubicBezTo>
                  <a:pt x="74734" y="1745411"/>
                  <a:pt x="67196" y="1757548"/>
                  <a:pt x="59279" y="1769423"/>
                </a:cubicBezTo>
                <a:cubicBezTo>
                  <a:pt x="53679" y="1786224"/>
                  <a:pt x="35529" y="1837639"/>
                  <a:pt x="35529" y="1852551"/>
                </a:cubicBezTo>
                <a:cubicBezTo>
                  <a:pt x="35529" y="1866082"/>
                  <a:pt x="47033" y="1937387"/>
                  <a:pt x="59279" y="1959429"/>
                </a:cubicBezTo>
                <a:cubicBezTo>
                  <a:pt x="73142" y="1984381"/>
                  <a:pt x="90947" y="2006930"/>
                  <a:pt x="106781" y="2030680"/>
                </a:cubicBezTo>
                <a:cubicBezTo>
                  <a:pt x="114698" y="2042555"/>
                  <a:pt x="120439" y="2056214"/>
                  <a:pt x="130531" y="2066306"/>
                </a:cubicBezTo>
                <a:cubicBezTo>
                  <a:pt x="176249" y="2112024"/>
                  <a:pt x="156841" y="2087958"/>
                  <a:pt x="189908" y="2137558"/>
                </a:cubicBezTo>
                <a:cubicBezTo>
                  <a:pt x="200364" y="2168927"/>
                  <a:pt x="218658" y="2234227"/>
                  <a:pt x="249284" y="2244436"/>
                </a:cubicBezTo>
                <a:cubicBezTo>
                  <a:pt x="402153" y="2295393"/>
                  <a:pt x="245623" y="2246489"/>
                  <a:pt x="379913" y="2280062"/>
                </a:cubicBezTo>
                <a:cubicBezTo>
                  <a:pt x="392057" y="2283098"/>
                  <a:pt x="403395" y="2288902"/>
                  <a:pt x="415539" y="2291938"/>
                </a:cubicBezTo>
                <a:cubicBezTo>
                  <a:pt x="435121" y="2296833"/>
                  <a:pt x="455334" y="2298918"/>
                  <a:pt x="474916" y="2303813"/>
                </a:cubicBezTo>
                <a:cubicBezTo>
                  <a:pt x="487060" y="2306849"/>
                  <a:pt x="498322" y="2312973"/>
                  <a:pt x="510542" y="2315688"/>
                </a:cubicBezTo>
                <a:cubicBezTo>
                  <a:pt x="534047" y="2320911"/>
                  <a:pt x="558529" y="2321360"/>
                  <a:pt x="581794" y="2327564"/>
                </a:cubicBezTo>
                <a:cubicBezTo>
                  <a:pt x="618079" y="2337240"/>
                  <a:pt x="651629" y="2357017"/>
                  <a:pt x="688671" y="2363190"/>
                </a:cubicBezTo>
                <a:cubicBezTo>
                  <a:pt x="712422" y="2367148"/>
                  <a:pt x="736418" y="2369842"/>
                  <a:pt x="759923" y="2375065"/>
                </a:cubicBezTo>
                <a:cubicBezTo>
                  <a:pt x="772143" y="2377780"/>
                  <a:pt x="783513" y="2383501"/>
                  <a:pt x="795549" y="2386940"/>
                </a:cubicBezTo>
                <a:cubicBezTo>
                  <a:pt x="811242" y="2391424"/>
                  <a:pt x="827118" y="2395275"/>
                  <a:pt x="843051" y="2398816"/>
                </a:cubicBezTo>
                <a:cubicBezTo>
                  <a:pt x="929037" y="2417924"/>
                  <a:pt x="874388" y="2401345"/>
                  <a:pt x="938053" y="2422566"/>
                </a:cubicBezTo>
                <a:cubicBezTo>
                  <a:pt x="980537" y="2414069"/>
                  <a:pt x="1002477" y="2417519"/>
                  <a:pt x="1033056" y="2386940"/>
                </a:cubicBezTo>
                <a:cubicBezTo>
                  <a:pt x="1043148" y="2376848"/>
                  <a:pt x="1048890" y="2363189"/>
                  <a:pt x="1056807" y="2351314"/>
                </a:cubicBezTo>
                <a:cubicBezTo>
                  <a:pt x="1060765" y="2339439"/>
                  <a:pt x="1062603" y="2326630"/>
                  <a:pt x="1068682" y="2315688"/>
                </a:cubicBezTo>
                <a:cubicBezTo>
                  <a:pt x="1082544" y="2290735"/>
                  <a:pt x="1107157" y="2271516"/>
                  <a:pt x="1116183" y="2244436"/>
                </a:cubicBezTo>
                <a:cubicBezTo>
                  <a:pt x="1132571" y="2195270"/>
                  <a:pt x="1121114" y="2219225"/>
                  <a:pt x="1151809" y="2173184"/>
                </a:cubicBezTo>
                <a:cubicBezTo>
                  <a:pt x="1155767" y="2161309"/>
                  <a:pt x="1156740" y="2147973"/>
                  <a:pt x="1163684" y="2137558"/>
                </a:cubicBezTo>
                <a:cubicBezTo>
                  <a:pt x="1187756" y="2101450"/>
                  <a:pt x="1209663" y="2096756"/>
                  <a:pt x="1246812" y="2078182"/>
                </a:cubicBezTo>
                <a:cubicBezTo>
                  <a:pt x="1250770" y="2066307"/>
                  <a:pt x="1247291" y="2047736"/>
                  <a:pt x="1258687" y="2042556"/>
                </a:cubicBezTo>
                <a:cubicBezTo>
                  <a:pt x="1292838" y="2027033"/>
                  <a:pt x="1429008" y="2012359"/>
                  <a:pt x="1472443" y="2006930"/>
                </a:cubicBezTo>
                <a:cubicBezTo>
                  <a:pt x="1508150" y="1995028"/>
                  <a:pt x="1513000" y="1996883"/>
                  <a:pt x="1543695" y="1971304"/>
                </a:cubicBezTo>
                <a:cubicBezTo>
                  <a:pt x="1602997" y="1921885"/>
                  <a:pt x="1552339" y="1944672"/>
                  <a:pt x="1614947" y="1923803"/>
                </a:cubicBezTo>
                <a:cubicBezTo>
                  <a:pt x="1694116" y="1927761"/>
                  <a:pt x="1776356" y="1913483"/>
                  <a:pt x="1852453" y="1935678"/>
                </a:cubicBezTo>
                <a:cubicBezTo>
                  <a:pt x="1852457" y="1935679"/>
                  <a:pt x="1911829" y="2024742"/>
                  <a:pt x="1923705" y="2042556"/>
                </a:cubicBezTo>
                <a:lnTo>
                  <a:pt x="1947456" y="2078182"/>
                </a:lnTo>
                <a:cubicBezTo>
                  <a:pt x="1989768" y="2205117"/>
                  <a:pt x="1944616" y="2105066"/>
                  <a:pt x="2006833" y="2185060"/>
                </a:cubicBezTo>
                <a:cubicBezTo>
                  <a:pt x="2024358" y="2207592"/>
                  <a:pt x="2038500" y="2232561"/>
                  <a:pt x="2054334" y="2256312"/>
                </a:cubicBezTo>
                <a:cubicBezTo>
                  <a:pt x="2062251" y="2268187"/>
                  <a:pt x="2064544" y="2287425"/>
                  <a:pt x="2078084" y="2291938"/>
                </a:cubicBezTo>
                <a:lnTo>
                  <a:pt x="2113710" y="2303813"/>
                </a:lnTo>
                <a:cubicBezTo>
                  <a:pt x="2195377" y="2358258"/>
                  <a:pt x="2175935" y="2324234"/>
                  <a:pt x="2196838" y="2386940"/>
                </a:cubicBezTo>
                <a:cubicBezTo>
                  <a:pt x="2192879" y="2398815"/>
                  <a:pt x="2190560" y="2411370"/>
                  <a:pt x="2184962" y="2422566"/>
                </a:cubicBezTo>
                <a:cubicBezTo>
                  <a:pt x="2178579" y="2435331"/>
                  <a:pt x="2162229" y="2443956"/>
                  <a:pt x="2161212" y="2458192"/>
                </a:cubicBezTo>
                <a:cubicBezTo>
                  <a:pt x="2155090" y="2543896"/>
                  <a:pt x="2164738" y="2563773"/>
                  <a:pt x="2184962" y="2624447"/>
                </a:cubicBezTo>
                <a:cubicBezTo>
                  <a:pt x="2181004" y="2644239"/>
                  <a:pt x="2185479" y="2667891"/>
                  <a:pt x="2173087" y="2683823"/>
                </a:cubicBezTo>
                <a:cubicBezTo>
                  <a:pt x="2155562" y="2706355"/>
                  <a:pt x="2122019" y="2711141"/>
                  <a:pt x="2101835" y="2731325"/>
                </a:cubicBezTo>
                <a:lnTo>
                  <a:pt x="2066209" y="2766951"/>
                </a:lnTo>
                <a:cubicBezTo>
                  <a:pt x="2062251" y="2778826"/>
                  <a:pt x="2054334" y="2790059"/>
                  <a:pt x="2054334" y="2802577"/>
                </a:cubicBezTo>
                <a:cubicBezTo>
                  <a:pt x="2054334" y="2866267"/>
                  <a:pt x="2081066" y="2861337"/>
                  <a:pt x="2054334" y="2909455"/>
                </a:cubicBezTo>
                <a:cubicBezTo>
                  <a:pt x="2040472" y="2934407"/>
                  <a:pt x="2022667" y="2956956"/>
                  <a:pt x="2006833" y="2980706"/>
                </a:cubicBezTo>
                <a:cubicBezTo>
                  <a:pt x="1998916" y="2992581"/>
                  <a:pt x="1996928" y="3012870"/>
                  <a:pt x="1983082" y="3016332"/>
                </a:cubicBezTo>
                <a:lnTo>
                  <a:pt x="1935581" y="3028208"/>
                </a:lnTo>
              </a:path>
            </a:pathLst>
          </a:cu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118" name="Group 108"/>
          <p:cNvGrpSpPr>
            <a:grpSpLocks/>
          </p:cNvGrpSpPr>
          <p:nvPr/>
        </p:nvGrpSpPr>
        <p:grpSpPr bwMode="auto">
          <a:xfrm>
            <a:off x="6248400" y="4648200"/>
            <a:ext cx="381000" cy="884238"/>
            <a:chOff x="2971800" y="2895600"/>
            <a:chExt cx="381000" cy="883919"/>
          </a:xfrm>
        </p:grpSpPr>
        <p:sp>
          <p:nvSpPr>
            <p:cNvPr id="110" name="Oval 109"/>
            <p:cNvSpPr/>
            <p:nvPr/>
          </p:nvSpPr>
          <p:spPr>
            <a:xfrm>
              <a:off x="3124200" y="3047945"/>
              <a:ext cx="228600" cy="533208"/>
            </a:xfrm>
            <a:prstGeom prst="ellipse">
              <a:avLst/>
            </a:prstGeom>
            <a:solidFill>
              <a:srgbClr val="00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1" name="Smiley Face 110"/>
            <p:cNvSpPr/>
            <p:nvPr/>
          </p:nvSpPr>
          <p:spPr>
            <a:xfrm>
              <a:off x="3124200" y="2895600"/>
              <a:ext cx="228600" cy="228518"/>
            </a:xfrm>
            <a:prstGeom prst="smileyFac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124200" y="3428808"/>
              <a:ext cx="152400" cy="30469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3" name="Minus 112"/>
            <p:cNvSpPr/>
            <p:nvPr/>
          </p:nvSpPr>
          <p:spPr>
            <a:xfrm>
              <a:off x="2971800" y="3657325"/>
              <a:ext cx="304800" cy="122194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5029200" y="4572000"/>
            <a:ext cx="1143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Tampico</a:t>
            </a:r>
          </a:p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By Pineda</a:t>
            </a:r>
          </a:p>
        </p:txBody>
      </p:sp>
      <p:sp>
        <p:nvSpPr>
          <p:cNvPr id="3120" name="TextBox 114"/>
          <p:cNvSpPr txBox="1">
            <a:spLocks noChangeArrowheads="1"/>
          </p:cNvSpPr>
          <p:nvPr/>
        </p:nvSpPr>
        <p:spPr bwMode="auto">
          <a:xfrm>
            <a:off x="4572000" y="6248400"/>
            <a:ext cx="365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Pineda starts a colony at Tampico</a:t>
            </a:r>
          </a:p>
        </p:txBody>
      </p:sp>
      <p:sp>
        <p:nvSpPr>
          <p:cNvPr id="3121" name="TextBox 115"/>
          <p:cNvSpPr txBox="1">
            <a:spLocks noChangeArrowheads="1"/>
          </p:cNvSpPr>
          <p:nvPr/>
        </p:nvSpPr>
        <p:spPr bwMode="auto">
          <a:xfrm>
            <a:off x="4419600" y="3300413"/>
            <a:ext cx="33528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Pineda  and his 270 men were the 1</a:t>
            </a:r>
            <a:r>
              <a:rPr lang="en-US" sz="1400" baseline="30000"/>
              <a:t>st</a:t>
            </a:r>
            <a:r>
              <a:rPr lang="en-US" sz="1400"/>
              <a:t> Europeans to see and map the coastline of TX.</a:t>
            </a:r>
          </a:p>
        </p:txBody>
      </p:sp>
      <p:sp>
        <p:nvSpPr>
          <p:cNvPr id="3122" name="TextBox 114"/>
          <p:cNvSpPr txBox="1">
            <a:spLocks noChangeArrowheads="1"/>
          </p:cNvSpPr>
          <p:nvPr/>
        </p:nvSpPr>
        <p:spPr bwMode="auto">
          <a:xfrm>
            <a:off x="533400" y="5967413"/>
            <a:ext cx="3733800" cy="738187"/>
          </a:xfrm>
          <a:prstGeom prst="rect">
            <a:avLst/>
          </a:prstGeom>
          <a:solidFill>
            <a:schemeClr val="accent1">
              <a:alpha val="70979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Cortes sees Pineda as a rival and arrest some of his men to stop the competition.  Pineda retreated up the coast.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2013</TotalTime>
  <Words>156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Default Design</vt:lpstr>
      <vt:lpstr>Slide 1</vt:lpstr>
      <vt:lpstr>Slide 2</vt:lpstr>
    </vt:vector>
  </TitlesOfParts>
  <Company>RRISD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xpsetup</dc:creator>
  <cp:lastModifiedBy>e118909</cp:lastModifiedBy>
  <cp:revision>133</cp:revision>
  <dcterms:created xsi:type="dcterms:W3CDTF">2005-10-03T14:31:43Z</dcterms:created>
  <dcterms:modified xsi:type="dcterms:W3CDTF">2015-09-08T20:07:46Z</dcterms:modified>
</cp:coreProperties>
</file>