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80" y="1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917-29B8-4144-BC10-8BBFABB5227C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6D84-73E5-4801-B70A-4D83CEB8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m/imgres?q=superman+comic+strip&amp;um=1&amp;hl=en&amp;safe=active&amp;rls=com.microsoft:en-us:IE-SearchBox&amp;biw=902&amp;bih=468&amp;tbm=isch&amp;tbnid=0GQghOM1TttcDM:&amp;imgrefurl=http://lawshucks.com/2009/08/supermans-parents-split-custody/&amp;docid=BThjgBLT0N-ltM&amp;w=240&amp;h=300&amp;ei=WpF4TqWeC-PJsQKmwpXBDQ&amp;zoom=1" TargetMode="External"/><Relationship Id="rId7" Type="http://schemas.openxmlformats.org/officeDocument/2006/relationships/hyperlink" Target="http://www.google.com/imgres?q=superman+comic+strip&amp;um=1&amp;hl=en&amp;safe=active&amp;rls=com.microsoft:en-us:IE-SearchBox&amp;biw=902&amp;bih=468&amp;tbm=isch&amp;tbnid=y7M0l2xF7yN9QM:&amp;imgrefurl=http://en.wikipedia.org/wiki/Superman_(comic_strip)&amp;docid=BjbBvIm9WMoX_M&amp;w=150&amp;h=148&amp;ei=WpF4TqWeC-PJsQKmwpXBDQ&amp;zoom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/imgres?q=superman+comic+strip&amp;um=1&amp;hl=en&amp;safe=active&amp;rls=com.microsoft:en-us:IE-SearchBox&amp;biw=902&amp;bih=468&amp;tbm=isch&amp;tbnid=2BdCwPEHG65xfM:&amp;imgrefurl=http://comicbookcollectors.org/comic-book-characters/fly-high-with-superman.html&amp;docid=Yge74Y6zSoIc1M&amp;w=1024&amp;h=768&amp;ei=WpF4TqWeC-PJsQKmwpXBDQ&amp;zoom=1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6200" y="1981200"/>
            <a:ext cx="4191000" cy="990600"/>
          </a:xfrm>
          <a:prstGeom prst="rect">
            <a:avLst/>
          </a:prstGeom>
          <a:solidFill>
            <a:srgbClr val="92D050">
              <a:alpha val="31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Alonzo Alvarez de Pineda 1st full paragraph top of pg </a:t>
            </a:r>
            <a:r>
              <a:rPr lang="en-US" sz="1400" b="1" dirty="0" smtClean="0">
                <a:solidFill>
                  <a:srgbClr val="C0504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76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Cortez Conquers Mexico pg </a:t>
            </a:r>
            <a:r>
              <a:rPr lang="en-US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The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Navarez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Expedition pgs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76-77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38600"/>
            <a:ext cx="6858000" cy="5105400"/>
          </a:xfrm>
          <a:prstGeom prst="rect">
            <a:avLst/>
          </a:prstGeom>
          <a:blipFill dpi="0" rotWithShape="1">
            <a:blip r:embed="rId2" cstate="print">
              <a:alphaModFix amt="19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404986"/>
            <a:ext cx="6858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 each story twice first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-Break down the story into its main details, creating a new cartoon cell for each detail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-Cartoons should tell the explorers story without losing much detail.  The more detailed your cartoon the better the grade.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-Use images, word bubbles and narration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text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0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vocabulary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-What was the explorer’s mission and who sent them.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-Who was involved? (Native Tribes/Other Persons)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-What was the outcome?  What happened? Was the mission completed?  How did it end?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3200400"/>
            <a:ext cx="2895600" cy="533400"/>
          </a:xfrm>
          <a:prstGeom prst="rightArrow">
            <a:avLst>
              <a:gd name="adj1" fmla="val 50000"/>
              <a:gd name="adj2" fmla="val 139531"/>
            </a:avLst>
          </a:prstGeom>
          <a:solidFill>
            <a:srgbClr val="9BBB59"/>
          </a:solidFill>
          <a:ln w="38100">
            <a:solidFill>
              <a:srgbClr val="4E6128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Finish 4-7 Tomorrow or its HW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10800000" flipV="1">
            <a:off x="4343400" y="2151061"/>
            <a:ext cx="2514600" cy="592138"/>
          </a:xfrm>
          <a:prstGeom prst="rightArrow">
            <a:avLst>
              <a:gd name="adj1" fmla="val 50000"/>
              <a:gd name="adj2" fmla="val 124098"/>
            </a:avLst>
          </a:prstGeom>
          <a:solidFill>
            <a:srgbClr val="9BBB59"/>
          </a:solidFill>
          <a:ln w="38100">
            <a:solidFill>
              <a:srgbClr val="4E6128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  <a:scene3d>
            <a:camera prst="orthographicFront">
              <a:rot lat="20999999" lon="0" rev="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Finish 1-3 Today or its HW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971800" y="3048000"/>
            <a:ext cx="3810000" cy="890587"/>
          </a:xfrm>
          <a:prstGeom prst="rect">
            <a:avLst/>
          </a:prstGeom>
          <a:solidFill>
            <a:srgbClr val="92D050">
              <a:alpha val="31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34" charset="0"/>
                <a:ea typeface="Calibri" pitchFamily="34" charset="0"/>
                <a:cs typeface="Tms Rmn"/>
              </a:rPr>
              <a:t>4. 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Alvar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 Nunez Cabeza de Vaca pgs 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Tms Rmn"/>
              </a:rPr>
              <a:t>77-79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5. 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Tms Rmn"/>
              </a:rPr>
              <a:t>Francisco Vasquez de Coronado 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Tms Rmn"/>
              </a:rPr>
              <a:t> &amp; The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Search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for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the Seven Cities of Gold pg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79-81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6.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Hernando de Soto pg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ms Rmn"/>
              </a:rPr>
              <a:t>83 (EXTRA CREDIT)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rg_hi" descr="http://t0.gstatic.com/images?q=tbn:ANd9GcQ8GZYSIu0EaYSpkkUSbzUJx5No6MIIVGx-qCiLAS3tzwU066Gu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rg_hi" descr="http://t2.gstatic.com/images?q=tbn:ANd9GcReQuOJblTQw3aIMLKFdPyXrRncawZlGpLTGyGOcgvluDuCQuN6_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381000"/>
            <a:ext cx="3276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rg_hi" descr="http://t0.gstatic.com/images?q=tbn:ANd9GcS7IM8QAJ1rrm8o1tUDF2Q34hi9A0U031t0CDd4WeA_-NmaOu2BzQ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82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813814" y="-17621"/>
            <a:ext cx="323037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Cartoon Strip Assignment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762000" y="40386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ms Rmn"/>
              </a:rPr>
              <a:t>In making your cartoon be ready to show in your work: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524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Monotype Corsiva" pitchFamily="66" charset="0"/>
              </a:rPr>
              <a:t>Write a cartoon strip for each of the explorers below</a:t>
            </a:r>
            <a:endParaRPr lang="en-US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RRISD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e100240</dc:creator>
  <cp:lastModifiedBy>e118909</cp:lastModifiedBy>
  <cp:revision>6</cp:revision>
  <dcterms:created xsi:type="dcterms:W3CDTF">2014-09-29T13:32:44Z</dcterms:created>
  <dcterms:modified xsi:type="dcterms:W3CDTF">2016-10-03T14:09:31Z</dcterms:modified>
</cp:coreProperties>
</file>